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57" r:id="rId4"/>
    <p:sldId id="258" r:id="rId5"/>
    <p:sldId id="259" r:id="rId6"/>
    <p:sldId id="260" r:id="rId7"/>
    <p:sldId id="261" r:id="rId8"/>
    <p:sldId id="275" r:id="rId9"/>
    <p:sldId id="266" r:id="rId10"/>
    <p:sldId id="267" r:id="rId11"/>
    <p:sldId id="263" r:id="rId12"/>
    <p:sldId id="262" r:id="rId13"/>
    <p:sldId id="271" r:id="rId14"/>
    <p:sldId id="272" r:id="rId15"/>
    <p:sldId id="264" r:id="rId16"/>
    <p:sldId id="277" r:id="rId17"/>
    <p:sldId id="265" r:id="rId18"/>
    <p:sldId id="274" r:id="rId19"/>
    <p:sldId id="273" r:id="rId20"/>
    <p:sldId id="268" r:id="rId21"/>
    <p:sldId id="269"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77F676-D63F-D2D3-4A0D-43E44153BD61}" name="Edoardo Lercari" initials="EL" userId="212cb42a62c24ae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Stile con tema 1 - Color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Stile medio 1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Stile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EC20E35-A176-4012-BC5E-935CFFF8708E}" styleName="Stile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0" autoAdjust="0"/>
    <p:restoredTop sz="94660"/>
  </p:normalViewPr>
  <p:slideViewPr>
    <p:cSldViewPr snapToGrid="0">
      <p:cViewPr varScale="1">
        <p:scale>
          <a:sx n="82" d="100"/>
          <a:sy n="82" d="100"/>
        </p:scale>
        <p:origin x="48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306A21-8F10-4303-826B-889474FE5F6B}" type="doc">
      <dgm:prSet loTypeId="urn:microsoft.com/office/officeart/2018/2/layout/IconLabelList" loCatId="icon" qsTypeId="urn:microsoft.com/office/officeart/2005/8/quickstyle/simple1" qsCatId="simple" csTypeId="urn:microsoft.com/office/officeart/2018/5/colors/Iconchunking_neutralbg_colorful5" csCatId="colorful" phldr="1"/>
      <dgm:spPr/>
      <dgm:t>
        <a:bodyPr/>
        <a:lstStyle/>
        <a:p>
          <a:endParaRPr lang="en-US"/>
        </a:p>
      </dgm:t>
    </dgm:pt>
    <dgm:pt modelId="{2E94A183-3A7A-4CB1-8D30-824A6C3089C9}">
      <dgm:prSet/>
      <dgm:spPr/>
      <dgm:t>
        <a:bodyPr/>
        <a:lstStyle/>
        <a:p>
          <a:r>
            <a:rPr lang="it-IT" dirty="0" err="1">
              <a:latin typeface="Calibri Light" panose="020F0302020204030204" pitchFamily="34" charset="0"/>
              <a:cs typeface="Calibri Light" panose="020F0302020204030204" pitchFamily="34" charset="0"/>
            </a:rPr>
            <a:t>You</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don’t</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have</a:t>
          </a:r>
          <a:r>
            <a:rPr lang="it-IT" dirty="0">
              <a:latin typeface="Calibri Light" panose="020F0302020204030204" pitchFamily="34" charset="0"/>
              <a:cs typeface="Calibri Light" panose="020F0302020204030204" pitchFamily="34" charset="0"/>
            </a:rPr>
            <a:t> to </a:t>
          </a:r>
          <a:r>
            <a:rPr lang="it-IT" dirty="0" err="1">
              <a:latin typeface="Calibri Light" panose="020F0302020204030204" pitchFamily="34" charset="0"/>
              <a:cs typeface="Calibri Light" panose="020F0302020204030204" pitchFamily="34" charset="0"/>
            </a:rPr>
            <a:t>understand</a:t>
          </a:r>
          <a:r>
            <a:rPr lang="it-IT" dirty="0">
              <a:latin typeface="Calibri Light" panose="020F0302020204030204" pitchFamily="34" charset="0"/>
              <a:cs typeface="Calibri Light" panose="020F0302020204030204" pitchFamily="34" charset="0"/>
            </a:rPr>
            <a:t> EVERYTHING </a:t>
          </a:r>
          <a:r>
            <a:rPr lang="it-IT" dirty="0" err="1">
              <a:latin typeface="Calibri Light" panose="020F0302020204030204" pitchFamily="34" charset="0"/>
              <a:cs typeface="Calibri Light" panose="020F0302020204030204" pitchFamily="34" charset="0"/>
            </a:rPr>
            <a:t>present</a:t>
          </a:r>
          <a:r>
            <a:rPr lang="it-IT" dirty="0">
              <a:latin typeface="Calibri Light" panose="020F0302020204030204" pitchFamily="34" charset="0"/>
              <a:cs typeface="Calibri Light" panose="020F0302020204030204" pitchFamily="34" charset="0"/>
            </a:rPr>
            <a:t> on </a:t>
          </a:r>
          <a:r>
            <a:rPr lang="it-IT" dirty="0" err="1">
              <a:latin typeface="Calibri Light" panose="020F0302020204030204" pitchFamily="34" charset="0"/>
              <a:cs typeface="Calibri Light" panose="020F0302020204030204" pitchFamily="34" charset="0"/>
            </a:rPr>
            <a:t>this</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powerpoint</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presentation</a:t>
          </a:r>
          <a:r>
            <a:rPr lang="it-IT" dirty="0">
              <a:latin typeface="Calibri Light" panose="020F0302020204030204" pitchFamily="34" charset="0"/>
              <a:cs typeface="Calibri Light" panose="020F0302020204030204" pitchFamily="34" charset="0"/>
            </a:rPr>
            <a:t>! </a:t>
          </a:r>
          <a:endParaRPr lang="en-US" dirty="0">
            <a:latin typeface="Calibri Light" panose="020F0302020204030204" pitchFamily="34" charset="0"/>
            <a:cs typeface="Calibri Light" panose="020F0302020204030204" pitchFamily="34" charset="0"/>
          </a:endParaRPr>
        </a:p>
      </dgm:t>
    </dgm:pt>
    <dgm:pt modelId="{53F07C80-74CB-445C-85EC-808017296B6A}" type="parTrans" cxnId="{7E0D6A07-5962-4839-B92B-E3376F19F3F1}">
      <dgm:prSet/>
      <dgm:spPr/>
      <dgm:t>
        <a:bodyPr/>
        <a:lstStyle/>
        <a:p>
          <a:endParaRPr lang="en-US"/>
        </a:p>
      </dgm:t>
    </dgm:pt>
    <dgm:pt modelId="{526B0677-367A-4126-9F1B-E15D5B6B6554}" type="sibTrans" cxnId="{7E0D6A07-5962-4839-B92B-E3376F19F3F1}">
      <dgm:prSet/>
      <dgm:spPr/>
      <dgm:t>
        <a:bodyPr/>
        <a:lstStyle/>
        <a:p>
          <a:endParaRPr lang="en-US"/>
        </a:p>
      </dgm:t>
    </dgm:pt>
    <dgm:pt modelId="{18C698E2-D8A3-42FF-B406-E7F87FE0E60C}">
      <dgm:prSet/>
      <dgm:spPr/>
      <dgm:t>
        <a:bodyPr/>
        <a:lstStyle/>
        <a:p>
          <a:r>
            <a:rPr lang="it-IT" dirty="0" err="1">
              <a:latin typeface="Calibri Light" panose="020F0302020204030204" pitchFamily="34" charset="0"/>
              <a:cs typeface="Calibri Light" panose="020F0302020204030204" pitchFamily="34" charset="0"/>
            </a:rPr>
            <a:t>If</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you</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need</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anything</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SCoRe</a:t>
          </a:r>
          <a:r>
            <a:rPr lang="it-IT" dirty="0">
              <a:latin typeface="Calibri Light" panose="020F0302020204030204" pitchFamily="34" charset="0"/>
              <a:cs typeface="Calibri Light" panose="020F0302020204030204" pitchFamily="34" charset="0"/>
            </a:rPr>
            <a:t> Staff </a:t>
          </a:r>
          <a:r>
            <a:rPr lang="it-IT" dirty="0" err="1">
              <a:latin typeface="Calibri Light" panose="020F0302020204030204" pitchFamily="34" charset="0"/>
              <a:cs typeface="Calibri Light" panose="020F0302020204030204" pitchFamily="34" charset="0"/>
            </a:rPr>
            <a:t>is</a:t>
          </a:r>
          <a:r>
            <a:rPr lang="it-IT" dirty="0">
              <a:latin typeface="Calibri Light" panose="020F0302020204030204" pitchFamily="34" charset="0"/>
              <a:cs typeface="Calibri Light" panose="020F0302020204030204" pitchFamily="34" charset="0"/>
            </a:rPr>
            <a:t> ALWAYS </a:t>
          </a:r>
          <a:r>
            <a:rPr lang="it-IT" dirty="0" err="1">
              <a:latin typeface="Calibri Light" panose="020F0302020204030204" pitchFamily="34" charset="0"/>
              <a:cs typeface="Calibri Light" panose="020F0302020204030204" pitchFamily="34" charset="0"/>
            </a:rPr>
            <a:t>here</a:t>
          </a:r>
          <a:r>
            <a:rPr lang="it-IT" dirty="0">
              <a:latin typeface="Calibri Light" panose="020F0302020204030204" pitchFamily="34" charset="0"/>
              <a:cs typeface="Calibri Light" panose="020F0302020204030204" pitchFamily="34" charset="0"/>
            </a:rPr>
            <a:t> to </a:t>
          </a:r>
          <a:r>
            <a:rPr lang="it-IT" dirty="0" err="1">
              <a:latin typeface="Calibri Light" panose="020F0302020204030204" pitchFamily="34" charset="0"/>
              <a:cs typeface="Calibri Light" panose="020F0302020204030204" pitchFamily="34" charset="0"/>
            </a:rPr>
            <a:t>answer</a:t>
          </a:r>
          <a:r>
            <a:rPr lang="it-IT" dirty="0">
              <a:latin typeface="Calibri Light" panose="020F0302020204030204" pitchFamily="34" charset="0"/>
              <a:cs typeface="Calibri Light" panose="020F0302020204030204" pitchFamily="34" charset="0"/>
            </a:rPr>
            <a:t> to </a:t>
          </a:r>
          <a:r>
            <a:rPr lang="it-IT" dirty="0" err="1">
              <a:latin typeface="Calibri Light" panose="020F0302020204030204" pitchFamily="34" charset="0"/>
              <a:cs typeface="Calibri Light" panose="020F0302020204030204" pitchFamily="34" charset="0"/>
            </a:rPr>
            <a:t>your</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questions</a:t>
          </a:r>
          <a:r>
            <a:rPr lang="it-IT" dirty="0">
              <a:latin typeface="Calibri Light" panose="020F0302020204030204" pitchFamily="34" charset="0"/>
              <a:cs typeface="Calibri Light" panose="020F0302020204030204" pitchFamily="34" charset="0"/>
            </a:rPr>
            <a:t> </a:t>
          </a:r>
          <a:r>
            <a:rPr lang="it-IT" dirty="0">
              <a:latin typeface="Calibri Light" panose="020F0302020204030204" pitchFamily="34" charset="0"/>
              <a:cs typeface="Calibri Light" panose="020F0302020204030204" pitchFamily="34" charset="0"/>
              <a:sym typeface="Wingdings" panose="05000000000000000000" pitchFamily="2" charset="2"/>
            </a:rPr>
            <a:t></a:t>
          </a:r>
          <a:endParaRPr lang="en-US" dirty="0">
            <a:latin typeface="Calibri Light" panose="020F0302020204030204" pitchFamily="34" charset="0"/>
            <a:cs typeface="Calibri Light" panose="020F0302020204030204" pitchFamily="34" charset="0"/>
          </a:endParaRPr>
        </a:p>
      </dgm:t>
    </dgm:pt>
    <dgm:pt modelId="{96F2D643-84FA-4B5F-9DC3-3E08E16905A7}" type="parTrans" cxnId="{7F9A8FDE-59AB-458C-B6D3-892F72319392}">
      <dgm:prSet/>
      <dgm:spPr/>
      <dgm:t>
        <a:bodyPr/>
        <a:lstStyle/>
        <a:p>
          <a:endParaRPr lang="en-US"/>
        </a:p>
      </dgm:t>
    </dgm:pt>
    <dgm:pt modelId="{E9E0278B-A95B-4089-A6B8-5975E76C9E66}" type="sibTrans" cxnId="{7F9A8FDE-59AB-458C-B6D3-892F72319392}">
      <dgm:prSet/>
      <dgm:spPr/>
      <dgm:t>
        <a:bodyPr/>
        <a:lstStyle/>
        <a:p>
          <a:endParaRPr lang="en-US"/>
        </a:p>
      </dgm:t>
    </dgm:pt>
    <dgm:pt modelId="{C55276CF-C301-4A3B-B167-7E11E01FA503}" type="pres">
      <dgm:prSet presAssocID="{71306A21-8F10-4303-826B-889474FE5F6B}" presName="root" presStyleCnt="0">
        <dgm:presLayoutVars>
          <dgm:dir/>
          <dgm:resizeHandles val="exact"/>
        </dgm:presLayoutVars>
      </dgm:prSet>
      <dgm:spPr/>
    </dgm:pt>
    <dgm:pt modelId="{3487A652-B7EF-449F-9329-42EAA6845744}" type="pres">
      <dgm:prSet presAssocID="{2E94A183-3A7A-4CB1-8D30-824A6C3089C9}" presName="compNode" presStyleCnt="0"/>
      <dgm:spPr/>
    </dgm:pt>
    <dgm:pt modelId="{052CD088-4B1C-4867-99EF-1891449EF852}" type="pres">
      <dgm:prSet presAssocID="{2E94A183-3A7A-4CB1-8D30-824A6C3089C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nseignant"/>
        </a:ext>
      </dgm:extLst>
    </dgm:pt>
    <dgm:pt modelId="{FD3D1C0E-38A7-4620-B930-5A0DCF30FC60}" type="pres">
      <dgm:prSet presAssocID="{2E94A183-3A7A-4CB1-8D30-824A6C3089C9}" presName="spaceRect" presStyleCnt="0"/>
      <dgm:spPr/>
    </dgm:pt>
    <dgm:pt modelId="{B926F581-9F1F-401B-8122-7BCB3756C609}" type="pres">
      <dgm:prSet presAssocID="{2E94A183-3A7A-4CB1-8D30-824A6C3089C9}" presName="textRect" presStyleLbl="revTx" presStyleIdx="0" presStyleCnt="2">
        <dgm:presLayoutVars>
          <dgm:chMax val="1"/>
          <dgm:chPref val="1"/>
        </dgm:presLayoutVars>
      </dgm:prSet>
      <dgm:spPr/>
    </dgm:pt>
    <dgm:pt modelId="{CDF7F847-455B-4CF7-BAE4-E72010997686}" type="pres">
      <dgm:prSet presAssocID="{526B0677-367A-4126-9F1B-E15D5B6B6554}" presName="sibTrans" presStyleCnt="0"/>
      <dgm:spPr/>
    </dgm:pt>
    <dgm:pt modelId="{EED78E58-DBB2-4A17-90CF-E220095C9441}" type="pres">
      <dgm:prSet presAssocID="{18C698E2-D8A3-42FF-B406-E7F87FE0E60C}" presName="compNode" presStyleCnt="0"/>
      <dgm:spPr/>
    </dgm:pt>
    <dgm:pt modelId="{9F812452-B8E6-44C6-A610-ACDF65BE8B07}" type="pres">
      <dgm:prSet presAssocID="{18C698E2-D8A3-42FF-B406-E7F87FE0E60C}"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lp"/>
        </a:ext>
      </dgm:extLst>
    </dgm:pt>
    <dgm:pt modelId="{C92C9821-6C44-45AB-8B70-AEE9C2318745}" type="pres">
      <dgm:prSet presAssocID="{18C698E2-D8A3-42FF-B406-E7F87FE0E60C}" presName="spaceRect" presStyleCnt="0"/>
      <dgm:spPr/>
    </dgm:pt>
    <dgm:pt modelId="{5504DFA8-4835-4EE8-BEEF-DFB983F99D96}" type="pres">
      <dgm:prSet presAssocID="{18C698E2-D8A3-42FF-B406-E7F87FE0E60C}" presName="textRect" presStyleLbl="revTx" presStyleIdx="1" presStyleCnt="2">
        <dgm:presLayoutVars>
          <dgm:chMax val="1"/>
          <dgm:chPref val="1"/>
        </dgm:presLayoutVars>
      </dgm:prSet>
      <dgm:spPr/>
    </dgm:pt>
  </dgm:ptLst>
  <dgm:cxnLst>
    <dgm:cxn modelId="{7E0D6A07-5962-4839-B92B-E3376F19F3F1}" srcId="{71306A21-8F10-4303-826B-889474FE5F6B}" destId="{2E94A183-3A7A-4CB1-8D30-824A6C3089C9}" srcOrd="0" destOrd="0" parTransId="{53F07C80-74CB-445C-85EC-808017296B6A}" sibTransId="{526B0677-367A-4126-9F1B-E15D5B6B6554}"/>
    <dgm:cxn modelId="{C4D79F23-67CC-401D-9176-A2764276740E}" type="presOf" srcId="{71306A21-8F10-4303-826B-889474FE5F6B}" destId="{C55276CF-C301-4A3B-B167-7E11E01FA503}" srcOrd="0" destOrd="0" presId="urn:microsoft.com/office/officeart/2018/2/layout/IconLabelList"/>
    <dgm:cxn modelId="{47A8555A-AA17-4325-A21A-C87C7E0D4FE1}" type="presOf" srcId="{2E94A183-3A7A-4CB1-8D30-824A6C3089C9}" destId="{B926F581-9F1F-401B-8122-7BCB3756C609}" srcOrd="0" destOrd="0" presId="urn:microsoft.com/office/officeart/2018/2/layout/IconLabelList"/>
    <dgm:cxn modelId="{4B7D5DC7-12B4-4D1D-9407-DE3463AD6B01}" type="presOf" srcId="{18C698E2-D8A3-42FF-B406-E7F87FE0E60C}" destId="{5504DFA8-4835-4EE8-BEEF-DFB983F99D96}" srcOrd="0" destOrd="0" presId="urn:microsoft.com/office/officeart/2018/2/layout/IconLabelList"/>
    <dgm:cxn modelId="{7F9A8FDE-59AB-458C-B6D3-892F72319392}" srcId="{71306A21-8F10-4303-826B-889474FE5F6B}" destId="{18C698E2-D8A3-42FF-B406-E7F87FE0E60C}" srcOrd="1" destOrd="0" parTransId="{96F2D643-84FA-4B5F-9DC3-3E08E16905A7}" sibTransId="{E9E0278B-A95B-4089-A6B8-5975E76C9E66}"/>
    <dgm:cxn modelId="{D8A334D1-5510-45FA-B8B5-134182FBD026}" type="presParOf" srcId="{C55276CF-C301-4A3B-B167-7E11E01FA503}" destId="{3487A652-B7EF-449F-9329-42EAA6845744}" srcOrd="0" destOrd="0" presId="urn:microsoft.com/office/officeart/2018/2/layout/IconLabelList"/>
    <dgm:cxn modelId="{BF14F13B-6BAB-480E-A57A-7BC6A116132C}" type="presParOf" srcId="{3487A652-B7EF-449F-9329-42EAA6845744}" destId="{052CD088-4B1C-4867-99EF-1891449EF852}" srcOrd="0" destOrd="0" presId="urn:microsoft.com/office/officeart/2018/2/layout/IconLabelList"/>
    <dgm:cxn modelId="{C194FB3C-6C39-42CA-8F8D-160C701CFEDF}" type="presParOf" srcId="{3487A652-B7EF-449F-9329-42EAA6845744}" destId="{FD3D1C0E-38A7-4620-B930-5A0DCF30FC60}" srcOrd="1" destOrd="0" presId="urn:microsoft.com/office/officeart/2018/2/layout/IconLabelList"/>
    <dgm:cxn modelId="{B885B411-F737-4810-9FB2-6A039A4E5231}" type="presParOf" srcId="{3487A652-B7EF-449F-9329-42EAA6845744}" destId="{B926F581-9F1F-401B-8122-7BCB3756C609}" srcOrd="2" destOrd="0" presId="urn:microsoft.com/office/officeart/2018/2/layout/IconLabelList"/>
    <dgm:cxn modelId="{00819447-AB99-4D91-8FC7-8BF2B92A5ED1}" type="presParOf" srcId="{C55276CF-C301-4A3B-B167-7E11E01FA503}" destId="{CDF7F847-455B-4CF7-BAE4-E72010997686}" srcOrd="1" destOrd="0" presId="urn:microsoft.com/office/officeart/2018/2/layout/IconLabelList"/>
    <dgm:cxn modelId="{067EA921-3BDF-4D84-AAAD-4AB9D3CDC0BE}" type="presParOf" srcId="{C55276CF-C301-4A3B-B167-7E11E01FA503}" destId="{EED78E58-DBB2-4A17-90CF-E220095C9441}" srcOrd="2" destOrd="0" presId="urn:microsoft.com/office/officeart/2018/2/layout/IconLabelList"/>
    <dgm:cxn modelId="{2E8057F3-2CE0-4EED-9C01-9865AC9B12DD}" type="presParOf" srcId="{EED78E58-DBB2-4A17-90CF-E220095C9441}" destId="{9F812452-B8E6-44C6-A610-ACDF65BE8B07}" srcOrd="0" destOrd="0" presId="urn:microsoft.com/office/officeart/2018/2/layout/IconLabelList"/>
    <dgm:cxn modelId="{7E3BF665-626E-4E47-8A4D-B5C2B54CC394}" type="presParOf" srcId="{EED78E58-DBB2-4A17-90CF-E220095C9441}" destId="{C92C9821-6C44-45AB-8B70-AEE9C2318745}" srcOrd="1" destOrd="0" presId="urn:microsoft.com/office/officeart/2018/2/layout/IconLabelList"/>
    <dgm:cxn modelId="{45CB05C5-6C33-4BC2-A005-1E6E6FE6ABA2}" type="presParOf" srcId="{EED78E58-DBB2-4A17-90CF-E220095C9441}" destId="{5504DFA8-4835-4EE8-BEEF-DFB983F99D96}"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89A5B6-A9A6-4511-84ED-7EFC0C73B4DA}" type="doc">
      <dgm:prSet loTypeId="urn:microsoft.com/office/officeart/2005/8/layout/hProcess9" loCatId="process" qsTypeId="urn:microsoft.com/office/officeart/2005/8/quickstyle/simple1" qsCatId="simple" csTypeId="urn:microsoft.com/office/officeart/2005/8/colors/colorful4" csCatId="colorful" phldr="1"/>
      <dgm:spPr/>
      <dgm:t>
        <a:bodyPr/>
        <a:lstStyle/>
        <a:p>
          <a:endParaRPr lang="en-GB"/>
        </a:p>
      </dgm:t>
    </dgm:pt>
    <dgm:pt modelId="{B7BD9FD3-E3F7-4EE0-8F4D-EFECDB8BC3BF}">
      <dgm:prSet phldrT="[Testo]" custT="1"/>
      <dgm:spPr/>
      <dgm:t>
        <a:bodyPr/>
        <a:lstStyle/>
        <a:p>
          <a:pPr algn="ctr"/>
          <a:r>
            <a:rPr lang="it-IT" sz="2400" dirty="0">
              <a:latin typeface="Calibri" panose="020F0502020204030204" pitchFamily="34" charset="0"/>
              <a:cs typeface="Calibri" panose="020F0502020204030204" pitchFamily="34" charset="0"/>
            </a:rPr>
            <a:t>Step 3</a:t>
          </a:r>
          <a:endParaRPr lang="en-GB" sz="2400" dirty="0">
            <a:latin typeface="Calibri" panose="020F0502020204030204" pitchFamily="34" charset="0"/>
            <a:cs typeface="Calibri" panose="020F0502020204030204" pitchFamily="34" charset="0"/>
          </a:endParaRPr>
        </a:p>
      </dgm:t>
    </dgm:pt>
    <dgm:pt modelId="{93EFFDC6-CD89-4D19-B5C9-3B41A2BC9A3B}" type="parTrans" cxnId="{D5C002CF-76CC-4FE3-A89F-A3AB33D9F12B}">
      <dgm:prSet/>
      <dgm:spPr/>
      <dgm:t>
        <a:bodyPr/>
        <a:lstStyle/>
        <a:p>
          <a:pPr algn="ctr"/>
          <a:endParaRPr lang="en-GB" sz="2400"/>
        </a:p>
      </dgm:t>
    </dgm:pt>
    <dgm:pt modelId="{5F4D2AAA-883D-4BC9-8240-EBF05EDF828F}" type="sibTrans" cxnId="{D5C002CF-76CC-4FE3-A89F-A3AB33D9F12B}">
      <dgm:prSet custT="1"/>
      <dgm:spPr/>
      <dgm:t>
        <a:bodyPr/>
        <a:lstStyle/>
        <a:p>
          <a:pPr algn="ctr"/>
          <a:endParaRPr lang="en-GB" sz="2400"/>
        </a:p>
      </dgm:t>
    </dgm:pt>
    <dgm:pt modelId="{86157A72-E291-48FF-8CE2-FDB5E193C3C0}">
      <dgm:prSet phldrT="[Testo]" custT="1"/>
      <dgm:spPr/>
      <dgm:t>
        <a:bodyPr/>
        <a:lstStyle/>
        <a:p>
          <a:pPr algn="ctr"/>
          <a:r>
            <a:rPr lang="it-IT" sz="2400" dirty="0">
              <a:latin typeface="Calibri" panose="020F0502020204030204" pitchFamily="34" charset="0"/>
              <a:cs typeface="Calibri" panose="020F0502020204030204" pitchFamily="34" charset="0"/>
            </a:rPr>
            <a:t>Step 2 - </a:t>
          </a:r>
          <a:r>
            <a:rPr lang="it-IT" sz="2400" dirty="0" err="1">
              <a:latin typeface="Calibri" panose="020F0502020204030204" pitchFamily="34" charset="0"/>
              <a:cs typeface="Calibri" panose="020F0502020204030204" pitchFamily="34" charset="0"/>
            </a:rPr>
            <a:t>Asking</a:t>
          </a:r>
          <a:r>
            <a:rPr lang="it-IT" sz="2400" dirty="0">
              <a:latin typeface="Calibri" panose="020F0502020204030204" pitchFamily="34" charset="0"/>
              <a:cs typeface="Calibri" panose="020F0502020204030204" pitchFamily="34" charset="0"/>
            </a:rPr>
            <a:t> </a:t>
          </a:r>
          <a:r>
            <a:rPr lang="it-IT" sz="2400" dirty="0" err="1">
              <a:latin typeface="Calibri" panose="020F0502020204030204" pitchFamily="34" charset="0"/>
              <a:cs typeface="Calibri" panose="020F0502020204030204" pitchFamily="34" charset="0"/>
            </a:rPr>
            <a:t>yourself</a:t>
          </a:r>
          <a:r>
            <a:rPr lang="it-IT" sz="2400" dirty="0">
              <a:latin typeface="Calibri" panose="020F0502020204030204" pitchFamily="34" charset="0"/>
              <a:cs typeface="Calibri" panose="020F0502020204030204" pitchFamily="34" charset="0"/>
            </a:rPr>
            <a:t>:</a:t>
          </a:r>
          <a:endParaRPr lang="en-GB" sz="2400" dirty="0">
            <a:latin typeface="Calibri" panose="020F0502020204030204" pitchFamily="34" charset="0"/>
            <a:cs typeface="Calibri" panose="020F0502020204030204" pitchFamily="34" charset="0"/>
          </a:endParaRPr>
        </a:p>
      </dgm:t>
    </dgm:pt>
    <dgm:pt modelId="{8B340CED-FB8F-4BD6-91D7-AE93D30294A8}" type="sibTrans" cxnId="{F93DBE95-AE31-4567-9079-7839AAE7C2A5}">
      <dgm:prSet custT="1"/>
      <dgm:spPr/>
      <dgm:t>
        <a:bodyPr/>
        <a:lstStyle/>
        <a:p>
          <a:pPr algn="ctr"/>
          <a:endParaRPr lang="en-GB" sz="2400"/>
        </a:p>
      </dgm:t>
    </dgm:pt>
    <dgm:pt modelId="{60D76565-23B9-43F1-8F58-338DC93A283B}" type="parTrans" cxnId="{F93DBE95-AE31-4567-9079-7839AAE7C2A5}">
      <dgm:prSet/>
      <dgm:spPr/>
      <dgm:t>
        <a:bodyPr/>
        <a:lstStyle/>
        <a:p>
          <a:pPr algn="ctr"/>
          <a:endParaRPr lang="en-GB" sz="2400"/>
        </a:p>
      </dgm:t>
    </dgm:pt>
    <dgm:pt modelId="{942F3578-0948-4609-ACAB-69B33C40DF6A}">
      <dgm:prSet phldrT="[Testo]" custT="1"/>
      <dgm:spPr/>
      <dgm:t>
        <a:bodyPr/>
        <a:lstStyle/>
        <a:p>
          <a:pPr algn="ctr"/>
          <a:r>
            <a:rPr lang="it-IT" sz="2400" dirty="0">
              <a:latin typeface="Calibri" panose="020F0502020204030204" pitchFamily="34" charset="0"/>
              <a:cs typeface="Calibri" panose="020F0502020204030204" pitchFamily="34" charset="0"/>
            </a:rPr>
            <a:t>Step 4</a:t>
          </a:r>
          <a:endParaRPr lang="en-GB" sz="2400" dirty="0">
            <a:latin typeface="Calibri" panose="020F0502020204030204" pitchFamily="34" charset="0"/>
            <a:cs typeface="Calibri" panose="020F0502020204030204" pitchFamily="34" charset="0"/>
          </a:endParaRPr>
        </a:p>
      </dgm:t>
    </dgm:pt>
    <dgm:pt modelId="{F2AA331D-BBB5-4032-9CB1-10E0C2475B65}" type="parTrans" cxnId="{DF7D1731-405B-48D3-98E0-BE6F30285F19}">
      <dgm:prSet/>
      <dgm:spPr/>
      <dgm:t>
        <a:bodyPr/>
        <a:lstStyle/>
        <a:p>
          <a:pPr algn="ctr"/>
          <a:endParaRPr lang="en-GB"/>
        </a:p>
      </dgm:t>
    </dgm:pt>
    <dgm:pt modelId="{52C6CA78-F4A1-4595-96BA-ADE71EA813AB}" type="sibTrans" cxnId="{DF7D1731-405B-48D3-98E0-BE6F30285F19}">
      <dgm:prSet/>
      <dgm:spPr/>
      <dgm:t>
        <a:bodyPr/>
        <a:lstStyle/>
        <a:p>
          <a:pPr algn="ctr"/>
          <a:endParaRPr lang="en-GB"/>
        </a:p>
      </dgm:t>
    </dgm:pt>
    <dgm:pt modelId="{413E7B4E-465A-4EF5-A6F5-29A7D0528E95}">
      <dgm:prSet phldrT="[Testo]" custT="1"/>
      <dgm:spPr/>
      <dgm:t>
        <a:bodyPr/>
        <a:lstStyle/>
        <a:p>
          <a:pPr algn="l"/>
          <a:r>
            <a:rPr lang="it-IT" sz="2800" dirty="0">
              <a:latin typeface="Calibri" panose="020F0502020204030204" pitchFamily="34" charset="0"/>
              <a:cs typeface="Calibri" panose="020F0502020204030204" pitchFamily="34" charset="0"/>
            </a:rPr>
            <a:t>Study Plan</a:t>
          </a:r>
          <a:endParaRPr lang="en-GB" sz="2800" dirty="0">
            <a:latin typeface="Calibri" panose="020F0502020204030204" pitchFamily="34" charset="0"/>
            <a:cs typeface="Calibri" panose="020F0502020204030204" pitchFamily="34" charset="0"/>
          </a:endParaRPr>
        </a:p>
      </dgm:t>
    </dgm:pt>
    <dgm:pt modelId="{BFEEAA77-8447-4932-9E6A-5BD74582C3B3}" type="parTrans" cxnId="{B9B23BB3-DBFC-4848-861F-84730B5980AE}">
      <dgm:prSet/>
      <dgm:spPr/>
      <dgm:t>
        <a:bodyPr/>
        <a:lstStyle/>
        <a:p>
          <a:pPr algn="ctr"/>
          <a:endParaRPr lang="en-GB"/>
        </a:p>
      </dgm:t>
    </dgm:pt>
    <dgm:pt modelId="{6F7F10A9-6A75-4BD3-ABAC-A144272B4613}" type="sibTrans" cxnId="{B9B23BB3-DBFC-4848-861F-84730B5980AE}">
      <dgm:prSet/>
      <dgm:spPr/>
      <dgm:t>
        <a:bodyPr/>
        <a:lstStyle/>
        <a:p>
          <a:pPr algn="ctr"/>
          <a:endParaRPr lang="en-GB"/>
        </a:p>
      </dgm:t>
    </dgm:pt>
    <dgm:pt modelId="{F4E003D6-B993-4E22-A68E-41E498A78BD9}">
      <dgm:prSet phldrT="[Testo]" custT="1"/>
      <dgm:spPr/>
      <dgm:t>
        <a:bodyPr/>
        <a:lstStyle/>
        <a:p>
          <a:pPr algn="l"/>
          <a:r>
            <a:rPr lang="it-IT" sz="1800" dirty="0" err="1">
              <a:latin typeface="Calibri" panose="020F0502020204030204" pitchFamily="34" charset="0"/>
              <a:cs typeface="Calibri" panose="020F0502020204030204" pitchFamily="34" charset="0"/>
            </a:rPr>
            <a:t>Internal</a:t>
          </a:r>
          <a:r>
            <a:rPr lang="it-IT" sz="1800" dirty="0">
              <a:latin typeface="Calibri" panose="020F0502020204030204" pitchFamily="34" charset="0"/>
              <a:cs typeface="Calibri" panose="020F0502020204030204" pitchFamily="34" charset="0"/>
            </a:rPr>
            <a:t>/</a:t>
          </a:r>
          <a:r>
            <a:rPr lang="it-IT" sz="1800" dirty="0" err="1">
              <a:latin typeface="Calibri" panose="020F0502020204030204" pitchFamily="34" charset="0"/>
              <a:cs typeface="Calibri" panose="020F0502020204030204" pitchFamily="34" charset="0"/>
            </a:rPr>
            <a:t>External</a:t>
          </a:r>
          <a:r>
            <a:rPr lang="it-IT" sz="1800" dirty="0">
              <a:latin typeface="Calibri" panose="020F0502020204030204" pitchFamily="34" charset="0"/>
              <a:cs typeface="Calibri" panose="020F0502020204030204" pitchFamily="34" charset="0"/>
            </a:rPr>
            <a:t> Internship ?</a:t>
          </a:r>
          <a:endParaRPr lang="en-GB" sz="1800" dirty="0">
            <a:latin typeface="Calibri" panose="020F0502020204030204" pitchFamily="34" charset="0"/>
            <a:cs typeface="Calibri" panose="020F0502020204030204" pitchFamily="34" charset="0"/>
          </a:endParaRPr>
        </a:p>
      </dgm:t>
    </dgm:pt>
    <dgm:pt modelId="{697C1A44-713E-4826-A0B9-DE4B46948105}" type="parTrans" cxnId="{0D01F295-8CBC-433C-AC8E-0BB3895EFFB5}">
      <dgm:prSet/>
      <dgm:spPr/>
      <dgm:t>
        <a:bodyPr/>
        <a:lstStyle/>
        <a:p>
          <a:pPr algn="ctr"/>
          <a:endParaRPr lang="en-GB"/>
        </a:p>
      </dgm:t>
    </dgm:pt>
    <dgm:pt modelId="{6E9B44FC-7882-4E06-AFDA-953C8288C2EB}" type="sibTrans" cxnId="{0D01F295-8CBC-433C-AC8E-0BB3895EFFB5}">
      <dgm:prSet/>
      <dgm:spPr/>
      <dgm:t>
        <a:bodyPr/>
        <a:lstStyle/>
        <a:p>
          <a:pPr algn="ctr"/>
          <a:endParaRPr lang="en-GB"/>
        </a:p>
      </dgm:t>
    </dgm:pt>
    <dgm:pt modelId="{B26E173D-7618-45FE-AE23-62153A395005}">
      <dgm:prSet phldrT="[Testo]" custT="1"/>
      <dgm:spPr/>
      <dgm:t>
        <a:bodyPr/>
        <a:lstStyle/>
        <a:p>
          <a:pPr algn="l"/>
          <a:r>
            <a:rPr lang="it-IT" sz="1800" dirty="0">
              <a:latin typeface="Calibri" panose="020F0502020204030204" pitchFamily="34" charset="0"/>
              <a:cs typeface="Calibri" panose="020F0502020204030204" pitchFamily="34" charset="0"/>
            </a:rPr>
            <a:t>With </a:t>
          </a:r>
          <a:r>
            <a:rPr lang="it-IT" sz="1800" dirty="0" err="1">
              <a:latin typeface="Calibri" panose="020F0502020204030204" pitchFamily="34" charset="0"/>
              <a:cs typeface="Calibri" panose="020F0502020204030204" pitchFamily="34" charset="0"/>
            </a:rPr>
            <a:t>scholarship</a:t>
          </a:r>
          <a:r>
            <a:rPr lang="it-IT" sz="1800" dirty="0">
              <a:latin typeface="Calibri" panose="020F0502020204030204" pitchFamily="34" charset="0"/>
              <a:cs typeface="Calibri" panose="020F0502020204030204" pitchFamily="34" charset="0"/>
            </a:rPr>
            <a:t> ?</a:t>
          </a:r>
          <a:endParaRPr lang="en-GB" sz="1800" dirty="0">
            <a:latin typeface="Calibri" panose="020F0502020204030204" pitchFamily="34" charset="0"/>
            <a:cs typeface="Calibri" panose="020F0502020204030204" pitchFamily="34" charset="0"/>
          </a:endParaRPr>
        </a:p>
      </dgm:t>
    </dgm:pt>
    <dgm:pt modelId="{FE9C749A-AA9D-4E2C-BD70-3E44613F94A7}" type="parTrans" cxnId="{14D632BD-1DE3-4DD0-95EE-68CEC9D7EB6E}">
      <dgm:prSet/>
      <dgm:spPr/>
      <dgm:t>
        <a:bodyPr/>
        <a:lstStyle/>
        <a:p>
          <a:pPr algn="ctr"/>
          <a:endParaRPr lang="en-GB"/>
        </a:p>
      </dgm:t>
    </dgm:pt>
    <dgm:pt modelId="{1810F4FB-AA8D-4163-89E8-57802991E3BB}" type="sibTrans" cxnId="{14D632BD-1DE3-4DD0-95EE-68CEC9D7EB6E}">
      <dgm:prSet/>
      <dgm:spPr/>
      <dgm:t>
        <a:bodyPr/>
        <a:lstStyle/>
        <a:p>
          <a:pPr algn="ctr"/>
          <a:endParaRPr lang="en-GB"/>
        </a:p>
      </dgm:t>
    </dgm:pt>
    <dgm:pt modelId="{15FAFC12-96AC-4AF9-9C65-B801DF2FE895}">
      <dgm:prSet phldrT="[Testo]" custT="1"/>
      <dgm:spPr/>
      <dgm:t>
        <a:bodyPr/>
        <a:lstStyle/>
        <a:p>
          <a:pPr algn="l"/>
          <a:r>
            <a:rPr lang="it-IT" sz="1800" dirty="0" err="1">
              <a:latin typeface="Calibri" panose="020F0502020204030204" pitchFamily="34" charset="0"/>
              <a:cs typeface="Calibri" panose="020F0502020204030204" pitchFamily="34" charset="0"/>
            </a:rPr>
            <a:t>Ciamician</a:t>
          </a:r>
          <a:r>
            <a:rPr lang="it-IT" sz="1800" dirty="0">
              <a:latin typeface="Calibri" panose="020F0502020204030204" pitchFamily="34" charset="0"/>
              <a:cs typeface="Calibri" panose="020F0502020204030204" pitchFamily="34" charset="0"/>
            </a:rPr>
            <a:t>/Erasmus</a:t>
          </a:r>
          <a:endParaRPr lang="en-GB" sz="1800" dirty="0">
            <a:latin typeface="Calibri" panose="020F0502020204030204" pitchFamily="34" charset="0"/>
            <a:cs typeface="Calibri" panose="020F0502020204030204" pitchFamily="34" charset="0"/>
          </a:endParaRPr>
        </a:p>
      </dgm:t>
    </dgm:pt>
    <dgm:pt modelId="{9935E622-5DA6-4B44-8A2E-FEAC87D3A0A4}" type="parTrans" cxnId="{1FCDB20B-0B26-4B2F-BA09-4401985ED3FB}">
      <dgm:prSet/>
      <dgm:spPr/>
      <dgm:t>
        <a:bodyPr/>
        <a:lstStyle/>
        <a:p>
          <a:pPr algn="ctr"/>
          <a:endParaRPr lang="en-GB"/>
        </a:p>
      </dgm:t>
    </dgm:pt>
    <dgm:pt modelId="{D9A72EEC-F7AB-4D71-84A1-3BC33CD58EA2}" type="sibTrans" cxnId="{1FCDB20B-0B26-4B2F-BA09-4401985ED3FB}">
      <dgm:prSet/>
      <dgm:spPr/>
      <dgm:t>
        <a:bodyPr/>
        <a:lstStyle/>
        <a:p>
          <a:pPr algn="ctr"/>
          <a:endParaRPr lang="en-GB"/>
        </a:p>
      </dgm:t>
    </dgm:pt>
    <dgm:pt modelId="{8C3AEDA2-9261-4173-8859-29F6269EF4EE}">
      <dgm:prSet phldrT="[Testo]" custT="1"/>
      <dgm:spPr/>
      <dgm:t>
        <a:bodyPr/>
        <a:lstStyle/>
        <a:p>
          <a:pPr algn="l"/>
          <a:r>
            <a:rPr lang="it-IT" sz="1800" dirty="0" err="1">
              <a:latin typeface="Calibri" panose="020F0502020204030204" pitchFamily="34" charset="0"/>
              <a:cs typeface="Calibri" panose="020F0502020204030204" pitchFamily="34" charset="0"/>
            </a:rPr>
            <a:t>F.Flaminia</a:t>
          </a:r>
          <a:endParaRPr lang="en-GB" sz="1800" dirty="0">
            <a:latin typeface="Calibri" panose="020F0502020204030204" pitchFamily="34" charset="0"/>
            <a:cs typeface="Calibri" panose="020F0502020204030204" pitchFamily="34" charset="0"/>
          </a:endParaRPr>
        </a:p>
      </dgm:t>
    </dgm:pt>
    <dgm:pt modelId="{3AE3C139-51D7-47B2-B8CC-310708AD2721}" type="parTrans" cxnId="{0B5F7E66-3495-4BEB-B1C0-FE40D2E00BBC}">
      <dgm:prSet/>
      <dgm:spPr/>
      <dgm:t>
        <a:bodyPr/>
        <a:lstStyle/>
        <a:p>
          <a:pPr algn="ctr"/>
          <a:endParaRPr lang="en-GB"/>
        </a:p>
      </dgm:t>
    </dgm:pt>
    <dgm:pt modelId="{385D846E-BDDF-4479-9913-4A35B8AE6037}" type="sibTrans" cxnId="{0B5F7E66-3495-4BEB-B1C0-FE40D2E00BBC}">
      <dgm:prSet/>
      <dgm:spPr/>
      <dgm:t>
        <a:bodyPr/>
        <a:lstStyle/>
        <a:p>
          <a:pPr algn="ctr"/>
          <a:endParaRPr lang="en-GB"/>
        </a:p>
      </dgm:t>
    </dgm:pt>
    <dgm:pt modelId="{3234B284-883F-4390-80B7-EA6A47502244}">
      <dgm:prSet phldrT="[Testo]" custT="1"/>
      <dgm:spPr/>
      <dgm:t>
        <a:bodyPr/>
        <a:lstStyle/>
        <a:p>
          <a:pPr algn="ctr"/>
          <a:r>
            <a:rPr lang="it-IT" sz="2800" dirty="0">
              <a:latin typeface="Calibri" panose="020F0502020204030204" pitchFamily="34" charset="0"/>
              <a:cs typeface="Calibri" panose="020F0502020204030204" pitchFamily="34" charset="0"/>
            </a:rPr>
            <a:t>Step 1</a:t>
          </a:r>
          <a:endParaRPr lang="en-GB" sz="2800" dirty="0">
            <a:latin typeface="Calibri" panose="020F0502020204030204" pitchFamily="34" charset="0"/>
            <a:cs typeface="Calibri" panose="020F0502020204030204" pitchFamily="34" charset="0"/>
          </a:endParaRPr>
        </a:p>
      </dgm:t>
    </dgm:pt>
    <dgm:pt modelId="{1C631293-6753-40CB-8046-274656868053}" type="sibTrans" cxnId="{55DB8CC2-7F0B-425B-AF4F-3CA80B4A0DB3}">
      <dgm:prSet custT="1"/>
      <dgm:spPr/>
      <dgm:t>
        <a:bodyPr/>
        <a:lstStyle/>
        <a:p>
          <a:pPr algn="ctr"/>
          <a:endParaRPr lang="en-GB" sz="2400"/>
        </a:p>
      </dgm:t>
    </dgm:pt>
    <dgm:pt modelId="{75101E9C-EE2B-4563-B1AA-F668FAAECD9C}" type="parTrans" cxnId="{55DB8CC2-7F0B-425B-AF4F-3CA80B4A0DB3}">
      <dgm:prSet/>
      <dgm:spPr/>
      <dgm:t>
        <a:bodyPr/>
        <a:lstStyle/>
        <a:p>
          <a:pPr algn="ctr"/>
          <a:endParaRPr lang="en-GB" sz="2400"/>
        </a:p>
      </dgm:t>
    </dgm:pt>
    <dgm:pt modelId="{18F7D1AC-0922-4D62-91DE-04A86CEB1D0A}">
      <dgm:prSet phldrT="[Testo]" custT="1"/>
      <dgm:spPr/>
      <dgm:t>
        <a:bodyPr/>
        <a:lstStyle/>
        <a:p>
          <a:pPr algn="l"/>
          <a:r>
            <a:rPr lang="it-IT" sz="1800" dirty="0" err="1">
              <a:latin typeface="Calibri" panose="020F0502020204030204" pitchFamily="34" charset="0"/>
              <a:cs typeface="Calibri" panose="020F0502020204030204" pitchFamily="34" charset="0"/>
            </a:rPr>
            <a:t>What</a:t>
          </a:r>
          <a:r>
            <a:rPr lang="it-IT" sz="1800" dirty="0">
              <a:latin typeface="Calibri" panose="020F0502020204030204" pitchFamily="34" charset="0"/>
              <a:cs typeface="Calibri" panose="020F0502020204030204" pitchFamily="34" charset="0"/>
            </a:rPr>
            <a:t> do </a:t>
          </a:r>
          <a:r>
            <a:rPr lang="it-IT" sz="1800" dirty="0" err="1">
              <a:latin typeface="Calibri" panose="020F0502020204030204" pitchFamily="34" charset="0"/>
              <a:cs typeface="Calibri" panose="020F0502020204030204" pitchFamily="34" charset="0"/>
            </a:rPr>
            <a:t>you</a:t>
          </a:r>
          <a:r>
            <a:rPr lang="it-IT" sz="1800" dirty="0">
              <a:latin typeface="Calibri" panose="020F0502020204030204" pitchFamily="34" charset="0"/>
              <a:cs typeface="Calibri" panose="020F0502020204030204" pitchFamily="34" charset="0"/>
            </a:rPr>
            <a:t> like?</a:t>
          </a:r>
          <a:endParaRPr lang="en-GB" sz="1800" dirty="0">
            <a:latin typeface="Calibri" panose="020F0502020204030204" pitchFamily="34" charset="0"/>
            <a:cs typeface="Calibri" panose="020F0502020204030204" pitchFamily="34" charset="0"/>
          </a:endParaRPr>
        </a:p>
      </dgm:t>
    </dgm:pt>
    <dgm:pt modelId="{31E8DA72-0798-401A-B092-4B2D34105009}" type="sibTrans" cxnId="{EA774003-572A-40BE-B715-9C0D0248F546}">
      <dgm:prSet/>
      <dgm:spPr/>
      <dgm:t>
        <a:bodyPr/>
        <a:lstStyle/>
        <a:p>
          <a:pPr algn="ctr"/>
          <a:endParaRPr lang="en-GB" sz="2400"/>
        </a:p>
      </dgm:t>
    </dgm:pt>
    <dgm:pt modelId="{813F8EC7-9017-42F3-B43A-7C58CF4BF47D}" type="parTrans" cxnId="{EA774003-572A-40BE-B715-9C0D0248F546}">
      <dgm:prSet/>
      <dgm:spPr/>
      <dgm:t>
        <a:bodyPr/>
        <a:lstStyle/>
        <a:p>
          <a:pPr algn="ctr"/>
          <a:endParaRPr lang="en-GB" sz="2400"/>
        </a:p>
      </dgm:t>
    </dgm:pt>
    <dgm:pt modelId="{F96BE63A-0A8B-482E-ACCC-6AC4D0A5753E}">
      <dgm:prSet phldrT="[Testo]" custT="1"/>
      <dgm:spPr/>
      <dgm:t>
        <a:bodyPr/>
        <a:lstStyle/>
        <a:p>
          <a:pPr algn="l"/>
          <a:r>
            <a:rPr lang="it-IT" sz="1800" dirty="0" err="1">
              <a:latin typeface="Calibri" panose="020F0502020204030204" pitchFamily="34" charset="0"/>
              <a:cs typeface="Calibri" panose="020F0502020204030204" pitchFamily="34" charset="0"/>
            </a:rPr>
            <a:t>Whom</a:t>
          </a:r>
          <a:r>
            <a:rPr lang="it-IT" sz="1800" dirty="0">
              <a:latin typeface="Calibri" panose="020F0502020204030204" pitchFamily="34" charset="0"/>
              <a:cs typeface="Calibri" panose="020F0502020204030204" pitchFamily="34" charset="0"/>
            </a:rPr>
            <a:t> can </a:t>
          </a:r>
          <a:r>
            <a:rPr lang="it-IT" sz="1800" dirty="0" err="1">
              <a:latin typeface="Calibri" panose="020F0502020204030204" pitchFamily="34" charset="0"/>
              <a:cs typeface="Calibri" panose="020F0502020204030204" pitchFamily="34" charset="0"/>
            </a:rPr>
            <a:t>you</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ask</a:t>
          </a:r>
          <a:r>
            <a:rPr lang="it-IT" sz="1800" dirty="0">
              <a:latin typeface="Calibri" panose="020F0502020204030204" pitchFamily="34" charset="0"/>
              <a:cs typeface="Calibri" panose="020F0502020204030204" pitchFamily="34" charset="0"/>
            </a:rPr>
            <a:t> to?</a:t>
          </a:r>
          <a:endParaRPr lang="en-GB" sz="1800" dirty="0">
            <a:latin typeface="Calibri" panose="020F0502020204030204" pitchFamily="34" charset="0"/>
            <a:cs typeface="Calibri" panose="020F0502020204030204" pitchFamily="34" charset="0"/>
          </a:endParaRPr>
        </a:p>
      </dgm:t>
    </dgm:pt>
    <dgm:pt modelId="{862358D8-8438-4DD8-9BDC-B59D19FD157C}" type="sibTrans" cxnId="{183182F6-631B-4ACD-A3B0-55FC4A08665E}">
      <dgm:prSet/>
      <dgm:spPr/>
      <dgm:t>
        <a:bodyPr/>
        <a:lstStyle/>
        <a:p>
          <a:pPr algn="ctr"/>
          <a:endParaRPr lang="en-GB" sz="2400"/>
        </a:p>
      </dgm:t>
    </dgm:pt>
    <dgm:pt modelId="{FEEBD55B-26BA-46F2-87F0-7B611B1C7112}" type="parTrans" cxnId="{183182F6-631B-4ACD-A3B0-55FC4A08665E}">
      <dgm:prSet/>
      <dgm:spPr/>
      <dgm:t>
        <a:bodyPr/>
        <a:lstStyle/>
        <a:p>
          <a:pPr algn="ctr"/>
          <a:endParaRPr lang="en-GB" sz="2400"/>
        </a:p>
      </dgm:t>
    </dgm:pt>
    <dgm:pt modelId="{9F47BB5D-7B3B-4C89-8BD7-7500A36DD79A}">
      <dgm:prSet phldrT="[Testo]" custT="1"/>
      <dgm:spPr/>
      <dgm:t>
        <a:bodyPr/>
        <a:lstStyle/>
        <a:p>
          <a:pPr algn="l"/>
          <a:r>
            <a:rPr lang="it-IT" sz="1800" dirty="0" err="1">
              <a:latin typeface="Calibri" panose="020F0502020204030204" pitchFamily="34" charset="0"/>
              <a:cs typeface="Calibri" panose="020F0502020204030204" pitchFamily="34" charset="0"/>
            </a:rPr>
            <a:t>Where</a:t>
          </a:r>
          <a:r>
            <a:rPr lang="it-IT" sz="1800" dirty="0">
              <a:latin typeface="Calibri" panose="020F0502020204030204" pitchFamily="34" charset="0"/>
              <a:cs typeface="Calibri" panose="020F0502020204030204" pitchFamily="34" charset="0"/>
            </a:rPr>
            <a:t> do </a:t>
          </a:r>
          <a:r>
            <a:rPr lang="it-IT" sz="1800" dirty="0" err="1">
              <a:latin typeface="Calibri" panose="020F0502020204030204" pitchFamily="34" charset="0"/>
              <a:cs typeface="Calibri" panose="020F0502020204030204" pitchFamily="34" charset="0"/>
            </a:rPr>
            <a:t>you</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want</a:t>
          </a:r>
          <a:r>
            <a:rPr lang="it-IT" sz="1800" dirty="0">
              <a:latin typeface="Calibri" panose="020F0502020204030204" pitchFamily="34" charset="0"/>
              <a:cs typeface="Calibri" panose="020F0502020204030204" pitchFamily="34" charset="0"/>
            </a:rPr>
            <a:t> to do </a:t>
          </a:r>
          <a:r>
            <a:rPr lang="it-IT" sz="1800" dirty="0" err="1">
              <a:latin typeface="Calibri" panose="020F0502020204030204" pitchFamily="34" charset="0"/>
              <a:cs typeface="Calibri" panose="020F0502020204030204" pitchFamily="34" charset="0"/>
            </a:rPr>
            <a:t>it</a:t>
          </a:r>
          <a:r>
            <a:rPr lang="it-IT" sz="1800" dirty="0">
              <a:latin typeface="Calibri" panose="020F0502020204030204" pitchFamily="34" charset="0"/>
              <a:cs typeface="Calibri" panose="020F0502020204030204" pitchFamily="34" charset="0"/>
            </a:rPr>
            <a:t>?</a:t>
          </a:r>
          <a:endParaRPr lang="en-GB" sz="1800" dirty="0">
            <a:latin typeface="Calibri" panose="020F0502020204030204" pitchFamily="34" charset="0"/>
            <a:cs typeface="Calibri" panose="020F0502020204030204" pitchFamily="34" charset="0"/>
          </a:endParaRPr>
        </a:p>
      </dgm:t>
    </dgm:pt>
    <dgm:pt modelId="{96DB25BD-08C1-43DF-B525-20DB5A07F6E7}" type="parTrans" cxnId="{7EFE9DD3-5302-4421-86ED-BB0EDA3DD77A}">
      <dgm:prSet/>
      <dgm:spPr/>
      <dgm:t>
        <a:bodyPr/>
        <a:lstStyle/>
        <a:p>
          <a:pPr algn="ctr"/>
          <a:endParaRPr lang="en-GB" sz="2400"/>
        </a:p>
      </dgm:t>
    </dgm:pt>
    <dgm:pt modelId="{20A9B670-6D89-411B-9E69-FFC3FB6B7A3C}" type="sibTrans" cxnId="{7EFE9DD3-5302-4421-86ED-BB0EDA3DD77A}">
      <dgm:prSet/>
      <dgm:spPr/>
      <dgm:t>
        <a:bodyPr/>
        <a:lstStyle/>
        <a:p>
          <a:pPr algn="ctr"/>
          <a:endParaRPr lang="en-GB" sz="2400"/>
        </a:p>
      </dgm:t>
    </dgm:pt>
    <dgm:pt modelId="{781B94B7-8111-4350-A8B5-39F7EE31A92C}">
      <dgm:prSet phldrT="[Testo]" custT="1"/>
      <dgm:spPr/>
      <dgm:t>
        <a:bodyPr/>
        <a:lstStyle/>
        <a:p>
          <a:pPr algn="l"/>
          <a:r>
            <a:rPr lang="it-IT" sz="1800" dirty="0">
              <a:latin typeface="Calibri" panose="020F0502020204030204" pitchFamily="34" charset="0"/>
              <a:cs typeface="Calibri" panose="020F0502020204030204" pitchFamily="34" charset="0"/>
            </a:rPr>
            <a:t>With or </a:t>
          </a:r>
          <a:r>
            <a:rPr lang="it-IT" sz="1800" dirty="0" err="1">
              <a:latin typeface="Calibri" panose="020F0502020204030204" pitchFamily="34" charset="0"/>
              <a:cs typeface="Calibri" panose="020F0502020204030204" pitchFamily="34" charset="0"/>
            </a:rPr>
            <a:t>without</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scolarship</a:t>
          </a:r>
          <a:r>
            <a:rPr lang="it-IT" sz="1800" dirty="0">
              <a:latin typeface="Calibri" panose="020F0502020204030204" pitchFamily="34" charset="0"/>
              <a:cs typeface="Calibri" panose="020F0502020204030204" pitchFamily="34" charset="0"/>
            </a:rPr>
            <a:t>?</a:t>
          </a:r>
          <a:endParaRPr lang="en-GB" sz="1800" dirty="0">
            <a:latin typeface="Calibri" panose="020F0502020204030204" pitchFamily="34" charset="0"/>
            <a:cs typeface="Calibri" panose="020F0502020204030204" pitchFamily="34" charset="0"/>
          </a:endParaRPr>
        </a:p>
      </dgm:t>
    </dgm:pt>
    <dgm:pt modelId="{D916C13A-91FA-4D92-99E7-E498AE809CF2}" type="parTrans" cxnId="{CE7A7AC4-839B-4B86-890D-9B6A78391AF0}">
      <dgm:prSet/>
      <dgm:spPr/>
      <dgm:t>
        <a:bodyPr/>
        <a:lstStyle/>
        <a:p>
          <a:pPr algn="ctr"/>
          <a:endParaRPr lang="en-GB" sz="2400"/>
        </a:p>
      </dgm:t>
    </dgm:pt>
    <dgm:pt modelId="{DC7A7173-2FF3-485E-8EFE-B0BEE901D6CC}" type="sibTrans" cxnId="{CE7A7AC4-839B-4B86-890D-9B6A78391AF0}">
      <dgm:prSet/>
      <dgm:spPr/>
      <dgm:t>
        <a:bodyPr/>
        <a:lstStyle/>
        <a:p>
          <a:pPr algn="ctr"/>
          <a:endParaRPr lang="en-GB" sz="2400"/>
        </a:p>
      </dgm:t>
    </dgm:pt>
    <dgm:pt modelId="{A64A4C04-CDD8-4FC5-ACBE-45A032C69EFE}" type="pres">
      <dgm:prSet presAssocID="{F989A5B6-A9A6-4511-84ED-7EFC0C73B4DA}" presName="CompostProcess" presStyleCnt="0">
        <dgm:presLayoutVars>
          <dgm:dir/>
          <dgm:resizeHandles val="exact"/>
        </dgm:presLayoutVars>
      </dgm:prSet>
      <dgm:spPr/>
    </dgm:pt>
    <dgm:pt modelId="{BE435E75-1218-4C4D-ABC1-119FB0A204DF}" type="pres">
      <dgm:prSet presAssocID="{F989A5B6-A9A6-4511-84ED-7EFC0C73B4DA}" presName="arrow" presStyleLbl="bgShp" presStyleIdx="0" presStyleCnt="1"/>
      <dgm:spPr/>
    </dgm:pt>
    <dgm:pt modelId="{4FED891C-E42C-43E3-9512-B0F148FCD487}" type="pres">
      <dgm:prSet presAssocID="{F989A5B6-A9A6-4511-84ED-7EFC0C73B4DA}" presName="linearProcess" presStyleCnt="0"/>
      <dgm:spPr/>
    </dgm:pt>
    <dgm:pt modelId="{87041699-82D5-4CD1-952E-8F7151F307C4}" type="pres">
      <dgm:prSet presAssocID="{3234B284-883F-4390-80B7-EA6A47502244}" presName="textNode" presStyleLbl="node1" presStyleIdx="0" presStyleCnt="4">
        <dgm:presLayoutVars>
          <dgm:bulletEnabled val="1"/>
        </dgm:presLayoutVars>
      </dgm:prSet>
      <dgm:spPr/>
    </dgm:pt>
    <dgm:pt modelId="{F5F8DD2F-9ABD-48D1-824D-5DF5EFC252CD}" type="pres">
      <dgm:prSet presAssocID="{1C631293-6753-40CB-8046-274656868053}" presName="sibTrans" presStyleCnt="0"/>
      <dgm:spPr/>
    </dgm:pt>
    <dgm:pt modelId="{B39B370F-DF0C-40CF-8FDF-AA1FEAA67C94}" type="pres">
      <dgm:prSet presAssocID="{86157A72-E291-48FF-8CE2-FDB5E193C3C0}" presName="textNode" presStyleLbl="node1" presStyleIdx="1" presStyleCnt="4">
        <dgm:presLayoutVars>
          <dgm:bulletEnabled val="1"/>
        </dgm:presLayoutVars>
      </dgm:prSet>
      <dgm:spPr/>
    </dgm:pt>
    <dgm:pt modelId="{6D186711-6335-42D5-B139-03D3DA4696E1}" type="pres">
      <dgm:prSet presAssocID="{8B340CED-FB8F-4BD6-91D7-AE93D30294A8}" presName="sibTrans" presStyleCnt="0"/>
      <dgm:spPr/>
    </dgm:pt>
    <dgm:pt modelId="{9AC704CF-403E-4B68-AEB2-4DF8D10D05AD}" type="pres">
      <dgm:prSet presAssocID="{B7BD9FD3-E3F7-4EE0-8F4D-EFECDB8BC3BF}" presName="textNode" presStyleLbl="node1" presStyleIdx="2" presStyleCnt="4">
        <dgm:presLayoutVars>
          <dgm:bulletEnabled val="1"/>
        </dgm:presLayoutVars>
      </dgm:prSet>
      <dgm:spPr/>
    </dgm:pt>
    <dgm:pt modelId="{173E2D87-8DBD-448F-8344-275E5E748CD6}" type="pres">
      <dgm:prSet presAssocID="{5F4D2AAA-883D-4BC9-8240-EBF05EDF828F}" presName="sibTrans" presStyleCnt="0"/>
      <dgm:spPr/>
    </dgm:pt>
    <dgm:pt modelId="{4E8A0BA9-1717-403B-8B1C-6DC7231C026F}" type="pres">
      <dgm:prSet presAssocID="{942F3578-0948-4609-ACAB-69B33C40DF6A}" presName="textNode" presStyleLbl="node1" presStyleIdx="3" presStyleCnt="4">
        <dgm:presLayoutVars>
          <dgm:bulletEnabled val="1"/>
        </dgm:presLayoutVars>
      </dgm:prSet>
      <dgm:spPr/>
    </dgm:pt>
  </dgm:ptLst>
  <dgm:cxnLst>
    <dgm:cxn modelId="{EA774003-572A-40BE-B715-9C0D0248F546}" srcId="{3234B284-883F-4390-80B7-EA6A47502244}" destId="{18F7D1AC-0922-4D62-91DE-04A86CEB1D0A}" srcOrd="0" destOrd="0" parTransId="{813F8EC7-9017-42F3-B43A-7C58CF4BF47D}" sibTransId="{31E8DA72-0798-401A-B092-4B2D34105009}"/>
    <dgm:cxn modelId="{1FCDB20B-0B26-4B2F-BA09-4401985ED3FB}" srcId="{B26E173D-7618-45FE-AE23-62153A395005}" destId="{15FAFC12-96AC-4AF9-9C65-B801DF2FE895}" srcOrd="0" destOrd="0" parTransId="{9935E622-5DA6-4B44-8A2E-FEAC87D3A0A4}" sibTransId="{D9A72EEC-F7AB-4D71-84A1-3BC33CD58EA2}"/>
    <dgm:cxn modelId="{61FC0718-6DD2-4BDC-BAA1-ADD39440F765}" type="presOf" srcId="{3234B284-883F-4390-80B7-EA6A47502244}" destId="{87041699-82D5-4CD1-952E-8F7151F307C4}" srcOrd="0" destOrd="0" presId="urn:microsoft.com/office/officeart/2005/8/layout/hProcess9"/>
    <dgm:cxn modelId="{B2ED8D1E-69B7-4D9E-ABEC-62D31897D686}" type="presOf" srcId="{15FAFC12-96AC-4AF9-9C65-B801DF2FE895}" destId="{9AC704CF-403E-4B68-AEB2-4DF8D10D05AD}" srcOrd="0" destOrd="3" presId="urn:microsoft.com/office/officeart/2005/8/layout/hProcess9"/>
    <dgm:cxn modelId="{C5D65628-EEF8-44D7-A9DD-75C9336915C7}" type="presOf" srcId="{8C3AEDA2-9261-4173-8859-29F6269EF4EE}" destId="{9AC704CF-403E-4B68-AEB2-4DF8D10D05AD}" srcOrd="0" destOrd="4" presId="urn:microsoft.com/office/officeart/2005/8/layout/hProcess9"/>
    <dgm:cxn modelId="{24AD332E-B3B3-4772-A033-3E2DB2B228E4}" type="presOf" srcId="{781B94B7-8111-4350-A8B5-39F7EE31A92C}" destId="{B39B370F-DF0C-40CF-8FDF-AA1FEAA67C94}" srcOrd="0" destOrd="2" presId="urn:microsoft.com/office/officeart/2005/8/layout/hProcess9"/>
    <dgm:cxn modelId="{DF7D1731-405B-48D3-98E0-BE6F30285F19}" srcId="{F989A5B6-A9A6-4511-84ED-7EFC0C73B4DA}" destId="{942F3578-0948-4609-ACAB-69B33C40DF6A}" srcOrd="3" destOrd="0" parTransId="{F2AA331D-BBB5-4032-9CB1-10E0C2475B65}" sibTransId="{52C6CA78-F4A1-4595-96BA-ADE71EA813AB}"/>
    <dgm:cxn modelId="{A1836238-F6AB-492F-B85F-E97D7949F2EA}" type="presOf" srcId="{F4E003D6-B993-4E22-A68E-41E498A78BD9}" destId="{9AC704CF-403E-4B68-AEB2-4DF8D10D05AD}" srcOrd="0" destOrd="1" presId="urn:microsoft.com/office/officeart/2005/8/layout/hProcess9"/>
    <dgm:cxn modelId="{99017638-0BE6-4164-BAFE-2FAB2F19258B}" type="presOf" srcId="{86157A72-E291-48FF-8CE2-FDB5E193C3C0}" destId="{B39B370F-DF0C-40CF-8FDF-AA1FEAA67C94}" srcOrd="0" destOrd="0" presId="urn:microsoft.com/office/officeart/2005/8/layout/hProcess9"/>
    <dgm:cxn modelId="{14EFD85B-4103-4A84-987E-EDDF899F4762}" type="presOf" srcId="{F96BE63A-0A8B-482E-ACCC-6AC4D0A5753E}" destId="{87041699-82D5-4CD1-952E-8F7151F307C4}" srcOrd="0" destOrd="2" presId="urn:microsoft.com/office/officeart/2005/8/layout/hProcess9"/>
    <dgm:cxn modelId="{0B5F7E66-3495-4BEB-B1C0-FE40D2E00BBC}" srcId="{B7BD9FD3-E3F7-4EE0-8F4D-EFECDB8BC3BF}" destId="{8C3AEDA2-9261-4173-8859-29F6269EF4EE}" srcOrd="2" destOrd="0" parTransId="{3AE3C139-51D7-47B2-B8CC-310708AD2721}" sibTransId="{385D846E-BDDF-4479-9913-4A35B8AE6037}"/>
    <dgm:cxn modelId="{47CAF267-FF9B-47EC-B622-2645DB83D3CE}" type="presOf" srcId="{413E7B4E-465A-4EF5-A6F5-29A7D0528E95}" destId="{4E8A0BA9-1717-403B-8B1C-6DC7231C026F}" srcOrd="0" destOrd="1" presId="urn:microsoft.com/office/officeart/2005/8/layout/hProcess9"/>
    <dgm:cxn modelId="{F93DBE95-AE31-4567-9079-7839AAE7C2A5}" srcId="{F989A5B6-A9A6-4511-84ED-7EFC0C73B4DA}" destId="{86157A72-E291-48FF-8CE2-FDB5E193C3C0}" srcOrd="1" destOrd="0" parTransId="{60D76565-23B9-43F1-8F58-338DC93A283B}" sibTransId="{8B340CED-FB8F-4BD6-91D7-AE93D30294A8}"/>
    <dgm:cxn modelId="{0D01F295-8CBC-433C-AC8E-0BB3895EFFB5}" srcId="{B7BD9FD3-E3F7-4EE0-8F4D-EFECDB8BC3BF}" destId="{F4E003D6-B993-4E22-A68E-41E498A78BD9}" srcOrd="0" destOrd="0" parTransId="{697C1A44-713E-4826-A0B9-DE4B46948105}" sibTransId="{6E9B44FC-7882-4E06-AFDA-953C8288C2EB}"/>
    <dgm:cxn modelId="{DF0CF099-8F43-477F-A280-92ABCF2D7BB5}" type="presOf" srcId="{9F47BB5D-7B3B-4C89-8BD7-7500A36DD79A}" destId="{B39B370F-DF0C-40CF-8FDF-AA1FEAA67C94}" srcOrd="0" destOrd="1" presId="urn:microsoft.com/office/officeart/2005/8/layout/hProcess9"/>
    <dgm:cxn modelId="{B9B23BB3-DBFC-4848-861F-84730B5980AE}" srcId="{942F3578-0948-4609-ACAB-69B33C40DF6A}" destId="{413E7B4E-465A-4EF5-A6F5-29A7D0528E95}" srcOrd="0" destOrd="0" parTransId="{BFEEAA77-8447-4932-9E6A-5BD74582C3B3}" sibTransId="{6F7F10A9-6A75-4BD3-ABAC-A144272B4613}"/>
    <dgm:cxn modelId="{F88374B9-BCD2-4474-A516-9168F434B454}" type="presOf" srcId="{B26E173D-7618-45FE-AE23-62153A395005}" destId="{9AC704CF-403E-4B68-AEB2-4DF8D10D05AD}" srcOrd="0" destOrd="2" presId="urn:microsoft.com/office/officeart/2005/8/layout/hProcess9"/>
    <dgm:cxn modelId="{14D632BD-1DE3-4DD0-95EE-68CEC9D7EB6E}" srcId="{B7BD9FD3-E3F7-4EE0-8F4D-EFECDB8BC3BF}" destId="{B26E173D-7618-45FE-AE23-62153A395005}" srcOrd="1" destOrd="0" parTransId="{FE9C749A-AA9D-4E2C-BD70-3E44613F94A7}" sibTransId="{1810F4FB-AA8D-4163-89E8-57802991E3BB}"/>
    <dgm:cxn modelId="{55DB8CC2-7F0B-425B-AF4F-3CA80B4A0DB3}" srcId="{F989A5B6-A9A6-4511-84ED-7EFC0C73B4DA}" destId="{3234B284-883F-4390-80B7-EA6A47502244}" srcOrd="0" destOrd="0" parTransId="{75101E9C-EE2B-4563-B1AA-F668FAAECD9C}" sibTransId="{1C631293-6753-40CB-8046-274656868053}"/>
    <dgm:cxn modelId="{CE7A7AC4-839B-4B86-890D-9B6A78391AF0}" srcId="{86157A72-E291-48FF-8CE2-FDB5E193C3C0}" destId="{781B94B7-8111-4350-A8B5-39F7EE31A92C}" srcOrd="1" destOrd="0" parTransId="{D916C13A-91FA-4D92-99E7-E498AE809CF2}" sibTransId="{DC7A7173-2FF3-485E-8EFE-B0BEE901D6CC}"/>
    <dgm:cxn modelId="{A3E5F6C4-D071-4F4D-915A-D275C70E28BA}" type="presOf" srcId="{942F3578-0948-4609-ACAB-69B33C40DF6A}" destId="{4E8A0BA9-1717-403B-8B1C-6DC7231C026F}" srcOrd="0" destOrd="0" presId="urn:microsoft.com/office/officeart/2005/8/layout/hProcess9"/>
    <dgm:cxn modelId="{D5C002CF-76CC-4FE3-A89F-A3AB33D9F12B}" srcId="{F989A5B6-A9A6-4511-84ED-7EFC0C73B4DA}" destId="{B7BD9FD3-E3F7-4EE0-8F4D-EFECDB8BC3BF}" srcOrd="2" destOrd="0" parTransId="{93EFFDC6-CD89-4D19-B5C9-3B41A2BC9A3B}" sibTransId="{5F4D2AAA-883D-4BC9-8240-EBF05EDF828F}"/>
    <dgm:cxn modelId="{7EFE9DD3-5302-4421-86ED-BB0EDA3DD77A}" srcId="{86157A72-E291-48FF-8CE2-FDB5E193C3C0}" destId="{9F47BB5D-7B3B-4C89-8BD7-7500A36DD79A}" srcOrd="0" destOrd="0" parTransId="{96DB25BD-08C1-43DF-B525-20DB5A07F6E7}" sibTransId="{20A9B670-6D89-411B-9E69-FFC3FB6B7A3C}"/>
    <dgm:cxn modelId="{1B9998F3-DE63-4563-B4FA-A0F13BCBB21F}" type="presOf" srcId="{B7BD9FD3-E3F7-4EE0-8F4D-EFECDB8BC3BF}" destId="{9AC704CF-403E-4B68-AEB2-4DF8D10D05AD}" srcOrd="0" destOrd="0" presId="urn:microsoft.com/office/officeart/2005/8/layout/hProcess9"/>
    <dgm:cxn modelId="{183182F6-631B-4ACD-A3B0-55FC4A08665E}" srcId="{3234B284-883F-4390-80B7-EA6A47502244}" destId="{F96BE63A-0A8B-482E-ACCC-6AC4D0A5753E}" srcOrd="1" destOrd="0" parTransId="{FEEBD55B-26BA-46F2-87F0-7B611B1C7112}" sibTransId="{862358D8-8438-4DD8-9BDC-B59D19FD157C}"/>
    <dgm:cxn modelId="{5F4ACDF6-3349-43AB-8D4D-0A01C77861D4}" type="presOf" srcId="{F989A5B6-A9A6-4511-84ED-7EFC0C73B4DA}" destId="{A64A4C04-CDD8-4FC5-ACBE-45A032C69EFE}" srcOrd="0" destOrd="0" presId="urn:microsoft.com/office/officeart/2005/8/layout/hProcess9"/>
    <dgm:cxn modelId="{C66147FE-0EB1-4BD0-817D-16A389729739}" type="presOf" srcId="{18F7D1AC-0922-4D62-91DE-04A86CEB1D0A}" destId="{87041699-82D5-4CD1-952E-8F7151F307C4}" srcOrd="0" destOrd="1" presId="urn:microsoft.com/office/officeart/2005/8/layout/hProcess9"/>
    <dgm:cxn modelId="{B46A970A-0F05-4A86-A11C-3AD8882E206E}" type="presParOf" srcId="{A64A4C04-CDD8-4FC5-ACBE-45A032C69EFE}" destId="{BE435E75-1218-4C4D-ABC1-119FB0A204DF}" srcOrd="0" destOrd="0" presId="urn:microsoft.com/office/officeart/2005/8/layout/hProcess9"/>
    <dgm:cxn modelId="{B3C2AD54-0308-44AA-831F-A5A87D7E8128}" type="presParOf" srcId="{A64A4C04-CDD8-4FC5-ACBE-45A032C69EFE}" destId="{4FED891C-E42C-43E3-9512-B0F148FCD487}" srcOrd="1" destOrd="0" presId="urn:microsoft.com/office/officeart/2005/8/layout/hProcess9"/>
    <dgm:cxn modelId="{2759A66A-21A3-4BA3-9A79-381A253B6714}" type="presParOf" srcId="{4FED891C-E42C-43E3-9512-B0F148FCD487}" destId="{87041699-82D5-4CD1-952E-8F7151F307C4}" srcOrd="0" destOrd="0" presId="urn:microsoft.com/office/officeart/2005/8/layout/hProcess9"/>
    <dgm:cxn modelId="{FA6819BA-F997-409F-B6D1-8E6549A57232}" type="presParOf" srcId="{4FED891C-E42C-43E3-9512-B0F148FCD487}" destId="{F5F8DD2F-9ABD-48D1-824D-5DF5EFC252CD}" srcOrd="1" destOrd="0" presId="urn:microsoft.com/office/officeart/2005/8/layout/hProcess9"/>
    <dgm:cxn modelId="{9E06115A-3AC9-4161-B990-54088961B561}" type="presParOf" srcId="{4FED891C-E42C-43E3-9512-B0F148FCD487}" destId="{B39B370F-DF0C-40CF-8FDF-AA1FEAA67C94}" srcOrd="2" destOrd="0" presId="urn:microsoft.com/office/officeart/2005/8/layout/hProcess9"/>
    <dgm:cxn modelId="{AE1FB9E6-DC3F-4F24-9050-91F98A904B12}" type="presParOf" srcId="{4FED891C-E42C-43E3-9512-B0F148FCD487}" destId="{6D186711-6335-42D5-B139-03D3DA4696E1}" srcOrd="3" destOrd="0" presId="urn:microsoft.com/office/officeart/2005/8/layout/hProcess9"/>
    <dgm:cxn modelId="{AAADF799-B043-45AF-9D45-D19B461F2AB1}" type="presParOf" srcId="{4FED891C-E42C-43E3-9512-B0F148FCD487}" destId="{9AC704CF-403E-4B68-AEB2-4DF8D10D05AD}" srcOrd="4" destOrd="0" presId="urn:microsoft.com/office/officeart/2005/8/layout/hProcess9"/>
    <dgm:cxn modelId="{09C19C42-6A24-4963-B1CE-7AEC27ED2CE5}" type="presParOf" srcId="{4FED891C-E42C-43E3-9512-B0F148FCD487}" destId="{173E2D87-8DBD-448F-8344-275E5E748CD6}" srcOrd="5" destOrd="0" presId="urn:microsoft.com/office/officeart/2005/8/layout/hProcess9"/>
    <dgm:cxn modelId="{6B3ACC89-8EB0-46C2-8E21-9AAFDBFF6FBF}" type="presParOf" srcId="{4FED891C-E42C-43E3-9512-B0F148FCD487}" destId="{4E8A0BA9-1717-403B-8B1C-6DC7231C026F}" srcOrd="6" destOrd="0" presId="urn:microsoft.com/office/officeart/2005/8/layout/hProcess9"/>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54D7165-D697-46DA-9017-4BB2E9DF6337}" type="doc">
      <dgm:prSet loTypeId="urn:microsoft.com/office/officeart/2009/3/layout/HorizontalOrganizationChart" loCatId="hierarchy" qsTypeId="urn:microsoft.com/office/officeart/2005/8/quickstyle/simple2" qsCatId="simple" csTypeId="urn:microsoft.com/office/officeart/2005/8/colors/colorful5" csCatId="colorful" phldr="1"/>
      <dgm:spPr/>
      <dgm:t>
        <a:bodyPr/>
        <a:lstStyle/>
        <a:p>
          <a:endParaRPr lang="en-US"/>
        </a:p>
      </dgm:t>
    </dgm:pt>
    <dgm:pt modelId="{005D8C23-7F92-44AB-943C-84846F7D1363}">
      <dgm:prSet/>
      <dgm:spPr/>
      <dgm:t>
        <a:bodyPr/>
        <a:lstStyle/>
        <a:p>
          <a:r>
            <a:rPr lang="it-IT" dirty="0">
              <a:latin typeface="Calibri Light" panose="020F0302020204030204" pitchFamily="34" charset="0"/>
              <a:cs typeface="Calibri Light" panose="020F0302020204030204" pitchFamily="34" charset="0"/>
            </a:rPr>
            <a:t>100 hours </a:t>
          </a:r>
          <a:r>
            <a:rPr lang="it-IT" dirty="0" err="1">
              <a:latin typeface="Calibri Light" panose="020F0302020204030204" pitchFamily="34" charset="0"/>
              <a:cs typeface="Calibri Light" panose="020F0302020204030204" pitchFamily="34" charset="0"/>
            </a:rPr>
            <a:t>tutorship</a:t>
          </a:r>
          <a:endParaRPr lang="en-US" dirty="0">
            <a:latin typeface="Calibri Light" panose="020F0302020204030204" pitchFamily="34" charset="0"/>
            <a:cs typeface="Calibri Light" panose="020F0302020204030204" pitchFamily="34" charset="0"/>
          </a:endParaRPr>
        </a:p>
      </dgm:t>
    </dgm:pt>
    <dgm:pt modelId="{89FAB1C1-E79B-4075-8F97-1C31019DEC33}" type="parTrans" cxnId="{C0C22035-D92F-47D7-A07B-18726A160408}">
      <dgm:prSet/>
      <dgm:spPr/>
      <dgm:t>
        <a:bodyPr/>
        <a:lstStyle/>
        <a:p>
          <a:endParaRPr lang="en-US"/>
        </a:p>
      </dgm:t>
    </dgm:pt>
    <dgm:pt modelId="{3A0990ED-221B-4125-8A33-AA80F900F159}" type="sibTrans" cxnId="{C0C22035-D92F-47D7-A07B-18726A160408}">
      <dgm:prSet/>
      <dgm:spPr/>
      <dgm:t>
        <a:bodyPr/>
        <a:lstStyle/>
        <a:p>
          <a:endParaRPr lang="en-US"/>
        </a:p>
      </dgm:t>
    </dgm:pt>
    <dgm:pt modelId="{AA4F8BA4-1182-4553-BF1A-01577EBE037D}">
      <dgm:prSet/>
      <dgm:spPr/>
      <dgm:t>
        <a:bodyPr/>
        <a:lstStyle/>
        <a:p>
          <a:r>
            <a:rPr lang="it-IT" dirty="0" err="1">
              <a:latin typeface="Calibri Light" panose="020F0302020204030204" pitchFamily="34" charset="0"/>
              <a:cs typeface="Calibri Light" panose="020F0302020204030204" pitchFamily="34" charset="0"/>
            </a:rPr>
            <a:t>This</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role</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consists</a:t>
          </a:r>
          <a:r>
            <a:rPr lang="it-IT" dirty="0">
              <a:latin typeface="Calibri Light" panose="020F0302020204030204" pitchFamily="34" charset="0"/>
              <a:cs typeface="Calibri Light" panose="020F0302020204030204" pitchFamily="34" charset="0"/>
            </a:rPr>
            <a:t> in</a:t>
          </a:r>
          <a:r>
            <a:rPr lang="en-GB" dirty="0">
              <a:latin typeface="Calibri Light" panose="020F0302020204030204" pitchFamily="34" charset="0"/>
              <a:cs typeface="Calibri Light" panose="020F0302020204030204" pitchFamily="34" charset="0"/>
            </a:rPr>
            <a:t>:</a:t>
          </a:r>
          <a:endParaRPr lang="en-US" dirty="0">
            <a:latin typeface="Calibri Light" panose="020F0302020204030204" pitchFamily="34" charset="0"/>
            <a:cs typeface="Calibri Light" panose="020F0302020204030204" pitchFamily="34" charset="0"/>
          </a:endParaRPr>
        </a:p>
      </dgm:t>
    </dgm:pt>
    <dgm:pt modelId="{B1823609-67E7-41DC-A5EB-19858D76E548}" type="parTrans" cxnId="{B76B1765-52C0-4AFD-9FCF-2AFC8F82E059}">
      <dgm:prSet/>
      <dgm:spPr/>
      <dgm:t>
        <a:bodyPr/>
        <a:lstStyle/>
        <a:p>
          <a:endParaRPr lang="en-US"/>
        </a:p>
      </dgm:t>
    </dgm:pt>
    <dgm:pt modelId="{118C6E10-A179-4FEF-8D1F-9D83B41DE801}" type="sibTrans" cxnId="{B76B1765-52C0-4AFD-9FCF-2AFC8F82E059}">
      <dgm:prSet/>
      <dgm:spPr/>
      <dgm:t>
        <a:bodyPr/>
        <a:lstStyle/>
        <a:p>
          <a:endParaRPr lang="en-US"/>
        </a:p>
      </dgm:t>
    </dgm:pt>
    <dgm:pt modelId="{35304871-DA5F-4C4D-9A96-942C41532C59}">
      <dgm:prSet/>
      <dgm:spPr/>
      <dgm:t>
        <a:bodyPr/>
        <a:lstStyle/>
        <a:p>
          <a:r>
            <a:rPr lang="en-GB" u="sng" dirty="0">
              <a:latin typeface="Calibri Light" panose="020F0302020204030204" pitchFamily="34" charset="0"/>
              <a:cs typeface="Calibri Light" panose="020F0302020204030204" pitchFamily="34" charset="0"/>
            </a:rPr>
            <a:t>Helping Students</a:t>
          </a:r>
          <a:r>
            <a:rPr lang="en-GB" dirty="0">
              <a:latin typeface="Calibri Light" panose="020F0302020204030204" pitchFamily="34" charset="0"/>
              <a:cs typeface="Calibri Light" panose="020F0302020204030204" pitchFamily="34" charset="0"/>
            </a:rPr>
            <a:t>: The main job is to be a buddy to international and not only students, making sure they feel at home in a new country.</a:t>
          </a:r>
          <a:endParaRPr lang="en-US" dirty="0">
            <a:latin typeface="Calibri Light" panose="020F0302020204030204" pitchFamily="34" charset="0"/>
            <a:cs typeface="Calibri Light" panose="020F0302020204030204" pitchFamily="34" charset="0"/>
          </a:endParaRPr>
        </a:p>
      </dgm:t>
    </dgm:pt>
    <dgm:pt modelId="{884D3BDE-61F0-4FC5-9DA4-D8A781253918}" type="parTrans" cxnId="{169F2782-80C6-48FD-BEFE-2F62AC3B9716}">
      <dgm:prSet/>
      <dgm:spPr/>
      <dgm:t>
        <a:bodyPr/>
        <a:lstStyle/>
        <a:p>
          <a:endParaRPr lang="en-US"/>
        </a:p>
      </dgm:t>
    </dgm:pt>
    <dgm:pt modelId="{B649C4C6-B180-4098-9395-A52F18224557}" type="sibTrans" cxnId="{169F2782-80C6-48FD-BEFE-2F62AC3B9716}">
      <dgm:prSet/>
      <dgm:spPr/>
      <dgm:t>
        <a:bodyPr/>
        <a:lstStyle/>
        <a:p>
          <a:endParaRPr lang="en-US"/>
        </a:p>
      </dgm:t>
    </dgm:pt>
    <dgm:pt modelId="{15CD8173-DFDE-47C8-B1CC-E4E8C7F21E1F}">
      <dgm:prSet/>
      <dgm:spPr/>
      <dgm:t>
        <a:bodyPr/>
        <a:lstStyle/>
        <a:p>
          <a:r>
            <a:rPr lang="en-GB" u="sng" dirty="0">
              <a:latin typeface="Calibri Light" panose="020F0302020204030204" pitchFamily="34" charset="0"/>
              <a:cs typeface="Calibri Light" panose="020F0302020204030204" pitchFamily="34" charset="0"/>
            </a:rPr>
            <a:t>Being the interface between the student and the university: </a:t>
          </a:r>
          <a:r>
            <a:rPr lang="en-GB" dirty="0">
              <a:latin typeface="Calibri Light" panose="020F0302020204030204" pitchFamily="34" charset="0"/>
              <a:cs typeface="Calibri Light" panose="020F0302020204030204" pitchFamily="34" charset="0"/>
            </a:rPr>
            <a:t>helping the students to sort out the paperwork, to answer their questions</a:t>
          </a:r>
          <a:endParaRPr lang="en-US" dirty="0">
            <a:latin typeface="Calibri Light" panose="020F0302020204030204" pitchFamily="34" charset="0"/>
            <a:cs typeface="Calibri Light" panose="020F0302020204030204" pitchFamily="34" charset="0"/>
          </a:endParaRPr>
        </a:p>
      </dgm:t>
    </dgm:pt>
    <dgm:pt modelId="{E16A9347-EE91-4598-8CCE-18F38C686C8B}" type="parTrans" cxnId="{75B82D86-51A4-4290-9869-77CC73243578}">
      <dgm:prSet/>
      <dgm:spPr/>
      <dgm:t>
        <a:bodyPr/>
        <a:lstStyle/>
        <a:p>
          <a:endParaRPr lang="en-US"/>
        </a:p>
      </dgm:t>
    </dgm:pt>
    <dgm:pt modelId="{E3B8AB3D-DEA1-49DC-8322-8E0ECBCE8EEB}" type="sibTrans" cxnId="{75B82D86-51A4-4290-9869-77CC73243578}">
      <dgm:prSet/>
      <dgm:spPr/>
      <dgm:t>
        <a:bodyPr/>
        <a:lstStyle/>
        <a:p>
          <a:endParaRPr lang="en-US"/>
        </a:p>
      </dgm:t>
    </dgm:pt>
    <dgm:pt modelId="{CD50B8E4-F8C4-4334-ADF0-E3D49DB467FF}">
      <dgm:prSet/>
      <dgm:spPr/>
      <dgm:t>
        <a:bodyPr/>
        <a:lstStyle/>
        <a:p>
          <a:r>
            <a:rPr lang="en-GB" u="sng" dirty="0">
              <a:latin typeface="Calibri Light" panose="020F0302020204030204" pitchFamily="34" charset="0"/>
              <a:cs typeface="Calibri Light" panose="020F0302020204030204" pitchFamily="34" charset="0"/>
            </a:rPr>
            <a:t>Organization of Seminars, Open Day: </a:t>
          </a:r>
          <a:r>
            <a:rPr lang="en-GB" dirty="0">
              <a:latin typeface="Calibri Light" panose="020F0302020204030204" pitchFamily="34" charset="0"/>
              <a:cs typeface="Calibri Light" panose="020F0302020204030204" pitchFamily="34" charset="0"/>
            </a:rPr>
            <a:t>together with the course coordinators </a:t>
          </a:r>
          <a:endParaRPr lang="en-US" dirty="0">
            <a:latin typeface="Calibri Light" panose="020F0302020204030204" pitchFamily="34" charset="0"/>
            <a:cs typeface="Calibri Light" panose="020F0302020204030204" pitchFamily="34" charset="0"/>
          </a:endParaRPr>
        </a:p>
      </dgm:t>
    </dgm:pt>
    <dgm:pt modelId="{0F19CA3A-82B8-436C-8335-F568B12188D7}" type="parTrans" cxnId="{C7E11C16-C7CA-4065-A7AD-FA44CF656998}">
      <dgm:prSet/>
      <dgm:spPr/>
      <dgm:t>
        <a:bodyPr/>
        <a:lstStyle/>
        <a:p>
          <a:endParaRPr lang="en-US"/>
        </a:p>
      </dgm:t>
    </dgm:pt>
    <dgm:pt modelId="{920B89E1-54B0-443D-A116-3E5DA91D34F9}" type="sibTrans" cxnId="{C7E11C16-C7CA-4065-A7AD-FA44CF656998}">
      <dgm:prSet/>
      <dgm:spPr/>
      <dgm:t>
        <a:bodyPr/>
        <a:lstStyle/>
        <a:p>
          <a:endParaRPr lang="en-US"/>
        </a:p>
      </dgm:t>
    </dgm:pt>
    <dgm:pt modelId="{996302D3-41C2-4315-80EE-D550896293EF}">
      <dgm:prSet/>
      <dgm:spPr/>
      <dgm:t>
        <a:bodyPr/>
        <a:lstStyle/>
        <a:p>
          <a:r>
            <a:rPr lang="en-GB" u="sng" dirty="0">
              <a:latin typeface="Calibri Light" panose="020F0302020204030204" pitchFamily="34" charset="0"/>
              <a:cs typeface="Calibri Light" panose="020F0302020204030204" pitchFamily="34" charset="0"/>
            </a:rPr>
            <a:t>Supporting Struggling Students</a:t>
          </a:r>
          <a:r>
            <a:rPr lang="en-GB" dirty="0">
              <a:latin typeface="Calibri Light" panose="020F0302020204030204" pitchFamily="34" charset="0"/>
              <a:cs typeface="Calibri Light" panose="020F0302020204030204" pitchFamily="34" charset="0"/>
            </a:rPr>
            <a:t>: For those students who hit a rough patch academically, you'll offer a helping hand with personalized support to get them back on track.</a:t>
          </a:r>
          <a:endParaRPr lang="en-US" dirty="0">
            <a:latin typeface="Calibri Light" panose="020F0302020204030204" pitchFamily="34" charset="0"/>
            <a:cs typeface="Calibri Light" panose="020F0302020204030204" pitchFamily="34" charset="0"/>
          </a:endParaRPr>
        </a:p>
      </dgm:t>
    </dgm:pt>
    <dgm:pt modelId="{FAD82DB1-107E-4689-94EB-2046358AC19F}" type="parTrans" cxnId="{E9900AE0-0048-4A98-BC94-5E77403BA8AE}">
      <dgm:prSet/>
      <dgm:spPr/>
      <dgm:t>
        <a:bodyPr/>
        <a:lstStyle/>
        <a:p>
          <a:endParaRPr lang="en-US"/>
        </a:p>
      </dgm:t>
    </dgm:pt>
    <dgm:pt modelId="{A70C7BAD-BA4D-49B9-93C1-DBBB594FD217}" type="sibTrans" cxnId="{E9900AE0-0048-4A98-BC94-5E77403BA8AE}">
      <dgm:prSet/>
      <dgm:spPr/>
      <dgm:t>
        <a:bodyPr/>
        <a:lstStyle/>
        <a:p>
          <a:endParaRPr lang="en-US"/>
        </a:p>
      </dgm:t>
    </dgm:pt>
    <dgm:pt modelId="{C15A0207-2393-4330-8D44-8B24A6C5D0EE}">
      <dgm:prSet/>
      <dgm:spPr/>
      <dgm:t>
        <a:bodyPr/>
        <a:lstStyle/>
        <a:p>
          <a:r>
            <a:rPr lang="en-GB" b="1" dirty="0">
              <a:latin typeface="Calibri bold" panose="020F0702030404030204" pitchFamily="34" charset="0"/>
              <a:cs typeface="Calibri bold" panose="020F0702030404030204" pitchFamily="34" charset="0"/>
            </a:rPr>
            <a:t>BOTH ENGLISH AND ITALIAN ARE REQUIRED</a:t>
          </a:r>
          <a:endParaRPr lang="en-US" dirty="0">
            <a:latin typeface="Calibri bold" panose="020F0702030404030204" pitchFamily="34" charset="0"/>
            <a:cs typeface="Calibri bold" panose="020F0702030404030204" pitchFamily="34" charset="0"/>
          </a:endParaRPr>
        </a:p>
      </dgm:t>
    </dgm:pt>
    <dgm:pt modelId="{E260575E-70E0-471A-8755-3504E8EAAE0E}" type="parTrans" cxnId="{F113F201-5194-44BE-8841-3990DAB81A3B}">
      <dgm:prSet/>
      <dgm:spPr/>
      <dgm:t>
        <a:bodyPr/>
        <a:lstStyle/>
        <a:p>
          <a:endParaRPr lang="en-US"/>
        </a:p>
      </dgm:t>
    </dgm:pt>
    <dgm:pt modelId="{F4421C9F-3677-493A-8313-F137F7FCB5AB}" type="sibTrans" cxnId="{F113F201-5194-44BE-8841-3990DAB81A3B}">
      <dgm:prSet/>
      <dgm:spPr/>
      <dgm:t>
        <a:bodyPr/>
        <a:lstStyle/>
        <a:p>
          <a:endParaRPr lang="en-US"/>
        </a:p>
      </dgm:t>
    </dgm:pt>
    <dgm:pt modelId="{008D5C3B-39AB-48B9-ABE7-97A73FE888E1}" type="pres">
      <dgm:prSet presAssocID="{854D7165-D697-46DA-9017-4BB2E9DF6337}" presName="hierChild1" presStyleCnt="0">
        <dgm:presLayoutVars>
          <dgm:orgChart val="1"/>
          <dgm:chPref val="1"/>
          <dgm:dir/>
          <dgm:animOne val="branch"/>
          <dgm:animLvl val="lvl"/>
          <dgm:resizeHandles/>
        </dgm:presLayoutVars>
      </dgm:prSet>
      <dgm:spPr/>
    </dgm:pt>
    <dgm:pt modelId="{4AD2B2BD-F188-4CC4-9270-062237C44615}" type="pres">
      <dgm:prSet presAssocID="{005D8C23-7F92-44AB-943C-84846F7D1363}" presName="hierRoot1" presStyleCnt="0">
        <dgm:presLayoutVars>
          <dgm:hierBranch val="init"/>
        </dgm:presLayoutVars>
      </dgm:prSet>
      <dgm:spPr/>
    </dgm:pt>
    <dgm:pt modelId="{A82EAA6A-B7B9-4730-87E0-352A912BF0E8}" type="pres">
      <dgm:prSet presAssocID="{005D8C23-7F92-44AB-943C-84846F7D1363}" presName="rootComposite1" presStyleCnt="0"/>
      <dgm:spPr/>
    </dgm:pt>
    <dgm:pt modelId="{9F2095EE-2D78-48E3-876E-258292774E89}" type="pres">
      <dgm:prSet presAssocID="{005D8C23-7F92-44AB-943C-84846F7D1363}" presName="rootText1" presStyleLbl="node0" presStyleIdx="0" presStyleCnt="3" custScaleX="84692" custLinFactNeighborX="3973" custLinFactNeighborY="498">
        <dgm:presLayoutVars>
          <dgm:chPref val="3"/>
        </dgm:presLayoutVars>
      </dgm:prSet>
      <dgm:spPr/>
    </dgm:pt>
    <dgm:pt modelId="{BC7FFCFF-EACD-434F-9946-55F2486F0CEE}" type="pres">
      <dgm:prSet presAssocID="{005D8C23-7F92-44AB-943C-84846F7D1363}" presName="rootConnector1" presStyleLbl="node1" presStyleIdx="0" presStyleCnt="0"/>
      <dgm:spPr/>
    </dgm:pt>
    <dgm:pt modelId="{56E74700-6D02-492E-A8DE-5A445487E53E}" type="pres">
      <dgm:prSet presAssocID="{005D8C23-7F92-44AB-943C-84846F7D1363}" presName="hierChild2" presStyleCnt="0"/>
      <dgm:spPr/>
    </dgm:pt>
    <dgm:pt modelId="{64C667DA-82F5-458E-AFA0-0D9BC5E46433}" type="pres">
      <dgm:prSet presAssocID="{005D8C23-7F92-44AB-943C-84846F7D1363}" presName="hierChild3" presStyleCnt="0"/>
      <dgm:spPr/>
    </dgm:pt>
    <dgm:pt modelId="{1E437D3A-58B1-4F8F-B097-E4A1773895EB}" type="pres">
      <dgm:prSet presAssocID="{AA4F8BA4-1182-4553-BF1A-01577EBE037D}" presName="hierRoot1" presStyleCnt="0">
        <dgm:presLayoutVars>
          <dgm:hierBranch val="init"/>
        </dgm:presLayoutVars>
      </dgm:prSet>
      <dgm:spPr/>
    </dgm:pt>
    <dgm:pt modelId="{D71277B4-A2EF-4125-8409-693695A1FDF6}" type="pres">
      <dgm:prSet presAssocID="{AA4F8BA4-1182-4553-BF1A-01577EBE037D}" presName="rootComposite1" presStyleCnt="0"/>
      <dgm:spPr/>
    </dgm:pt>
    <dgm:pt modelId="{C30FF985-3CC4-4BB7-888C-D080D353B546}" type="pres">
      <dgm:prSet presAssocID="{AA4F8BA4-1182-4553-BF1A-01577EBE037D}" presName="rootText1" presStyleLbl="node0" presStyleIdx="1" presStyleCnt="3" custScaleX="85062" custLinFactNeighborX="-126" custLinFactNeighborY="-4978">
        <dgm:presLayoutVars>
          <dgm:chPref val="3"/>
        </dgm:presLayoutVars>
      </dgm:prSet>
      <dgm:spPr/>
    </dgm:pt>
    <dgm:pt modelId="{595F8087-760B-4302-8D69-A0064C2DC396}" type="pres">
      <dgm:prSet presAssocID="{AA4F8BA4-1182-4553-BF1A-01577EBE037D}" presName="rootConnector1" presStyleLbl="node1" presStyleIdx="0" presStyleCnt="0"/>
      <dgm:spPr/>
    </dgm:pt>
    <dgm:pt modelId="{BAE85BFE-4133-49E5-976A-C5151042DDF5}" type="pres">
      <dgm:prSet presAssocID="{AA4F8BA4-1182-4553-BF1A-01577EBE037D}" presName="hierChild2" presStyleCnt="0"/>
      <dgm:spPr/>
    </dgm:pt>
    <dgm:pt modelId="{99FD38E0-03EC-42D1-8625-EA0136AD7BDA}" type="pres">
      <dgm:prSet presAssocID="{884D3BDE-61F0-4FC5-9DA4-D8A781253918}" presName="Name64" presStyleLbl="parChTrans1D2" presStyleIdx="0" presStyleCnt="4"/>
      <dgm:spPr/>
    </dgm:pt>
    <dgm:pt modelId="{B64ECAAD-C65A-4830-A449-5F9868F99185}" type="pres">
      <dgm:prSet presAssocID="{35304871-DA5F-4C4D-9A96-942C41532C59}" presName="hierRoot2" presStyleCnt="0">
        <dgm:presLayoutVars>
          <dgm:hierBranch val="init"/>
        </dgm:presLayoutVars>
      </dgm:prSet>
      <dgm:spPr/>
    </dgm:pt>
    <dgm:pt modelId="{139B347F-1318-402B-96E0-637906709ADF}" type="pres">
      <dgm:prSet presAssocID="{35304871-DA5F-4C4D-9A96-942C41532C59}" presName="rootComposite" presStyleCnt="0"/>
      <dgm:spPr/>
    </dgm:pt>
    <dgm:pt modelId="{6925CF29-5F10-44B7-B2F3-875856F68EBB}" type="pres">
      <dgm:prSet presAssocID="{35304871-DA5F-4C4D-9A96-942C41532C59}" presName="rootText" presStyleLbl="node2" presStyleIdx="0" presStyleCnt="4">
        <dgm:presLayoutVars>
          <dgm:chPref val="3"/>
        </dgm:presLayoutVars>
      </dgm:prSet>
      <dgm:spPr/>
    </dgm:pt>
    <dgm:pt modelId="{6684064D-1864-422F-89FC-36ADC87877E7}" type="pres">
      <dgm:prSet presAssocID="{35304871-DA5F-4C4D-9A96-942C41532C59}" presName="rootConnector" presStyleLbl="node2" presStyleIdx="0" presStyleCnt="4"/>
      <dgm:spPr/>
    </dgm:pt>
    <dgm:pt modelId="{FAB2F9B5-0864-4F60-91AA-0BC4893C21D5}" type="pres">
      <dgm:prSet presAssocID="{35304871-DA5F-4C4D-9A96-942C41532C59}" presName="hierChild4" presStyleCnt="0"/>
      <dgm:spPr/>
    </dgm:pt>
    <dgm:pt modelId="{3ACD0A46-5862-47BC-AF73-AA8F2384A295}" type="pres">
      <dgm:prSet presAssocID="{35304871-DA5F-4C4D-9A96-942C41532C59}" presName="hierChild5" presStyleCnt="0"/>
      <dgm:spPr/>
    </dgm:pt>
    <dgm:pt modelId="{14EDA239-B56E-42D6-9806-57DD1D2294EA}" type="pres">
      <dgm:prSet presAssocID="{E16A9347-EE91-4598-8CCE-18F38C686C8B}" presName="Name64" presStyleLbl="parChTrans1D2" presStyleIdx="1" presStyleCnt="4"/>
      <dgm:spPr/>
    </dgm:pt>
    <dgm:pt modelId="{4A1B8B32-078C-426C-B876-F6A8CD0ACC65}" type="pres">
      <dgm:prSet presAssocID="{15CD8173-DFDE-47C8-B1CC-E4E8C7F21E1F}" presName="hierRoot2" presStyleCnt="0">
        <dgm:presLayoutVars>
          <dgm:hierBranch val="init"/>
        </dgm:presLayoutVars>
      </dgm:prSet>
      <dgm:spPr/>
    </dgm:pt>
    <dgm:pt modelId="{857AF765-DA16-4E6A-B7DF-E5A3230730F1}" type="pres">
      <dgm:prSet presAssocID="{15CD8173-DFDE-47C8-B1CC-E4E8C7F21E1F}" presName="rootComposite" presStyleCnt="0"/>
      <dgm:spPr/>
    </dgm:pt>
    <dgm:pt modelId="{DC6A18BF-B075-4D53-B050-3DED9D994AAE}" type="pres">
      <dgm:prSet presAssocID="{15CD8173-DFDE-47C8-B1CC-E4E8C7F21E1F}" presName="rootText" presStyleLbl="node2" presStyleIdx="1" presStyleCnt="4">
        <dgm:presLayoutVars>
          <dgm:chPref val="3"/>
        </dgm:presLayoutVars>
      </dgm:prSet>
      <dgm:spPr/>
    </dgm:pt>
    <dgm:pt modelId="{90F9C6BC-2E9F-4C3C-9F2F-14597ABA1CBA}" type="pres">
      <dgm:prSet presAssocID="{15CD8173-DFDE-47C8-B1CC-E4E8C7F21E1F}" presName="rootConnector" presStyleLbl="node2" presStyleIdx="1" presStyleCnt="4"/>
      <dgm:spPr/>
    </dgm:pt>
    <dgm:pt modelId="{95447126-894D-47EE-B463-31ECD018901D}" type="pres">
      <dgm:prSet presAssocID="{15CD8173-DFDE-47C8-B1CC-E4E8C7F21E1F}" presName="hierChild4" presStyleCnt="0"/>
      <dgm:spPr/>
    </dgm:pt>
    <dgm:pt modelId="{6231BD62-46C9-46D4-9195-A41B0FF5AA98}" type="pres">
      <dgm:prSet presAssocID="{15CD8173-DFDE-47C8-B1CC-E4E8C7F21E1F}" presName="hierChild5" presStyleCnt="0"/>
      <dgm:spPr/>
    </dgm:pt>
    <dgm:pt modelId="{E38A16F6-7049-48FC-85A4-39726C9EF321}" type="pres">
      <dgm:prSet presAssocID="{0F19CA3A-82B8-436C-8335-F568B12188D7}" presName="Name64" presStyleLbl="parChTrans1D2" presStyleIdx="2" presStyleCnt="4"/>
      <dgm:spPr/>
    </dgm:pt>
    <dgm:pt modelId="{CA60EBB2-BE1A-471D-90DE-B42A0447D0EB}" type="pres">
      <dgm:prSet presAssocID="{CD50B8E4-F8C4-4334-ADF0-E3D49DB467FF}" presName="hierRoot2" presStyleCnt="0">
        <dgm:presLayoutVars>
          <dgm:hierBranch val="init"/>
        </dgm:presLayoutVars>
      </dgm:prSet>
      <dgm:spPr/>
    </dgm:pt>
    <dgm:pt modelId="{0C11A5F8-024A-4873-83DD-1E7AA030C683}" type="pres">
      <dgm:prSet presAssocID="{CD50B8E4-F8C4-4334-ADF0-E3D49DB467FF}" presName="rootComposite" presStyleCnt="0"/>
      <dgm:spPr/>
    </dgm:pt>
    <dgm:pt modelId="{A88F4151-4D42-4290-A5BF-DE9BEF14EB74}" type="pres">
      <dgm:prSet presAssocID="{CD50B8E4-F8C4-4334-ADF0-E3D49DB467FF}" presName="rootText" presStyleLbl="node2" presStyleIdx="2" presStyleCnt="4">
        <dgm:presLayoutVars>
          <dgm:chPref val="3"/>
        </dgm:presLayoutVars>
      </dgm:prSet>
      <dgm:spPr/>
    </dgm:pt>
    <dgm:pt modelId="{8F1282B1-C396-49DE-9DAE-BC167C126D1F}" type="pres">
      <dgm:prSet presAssocID="{CD50B8E4-F8C4-4334-ADF0-E3D49DB467FF}" presName="rootConnector" presStyleLbl="node2" presStyleIdx="2" presStyleCnt="4"/>
      <dgm:spPr/>
    </dgm:pt>
    <dgm:pt modelId="{213B330A-47C0-4E11-AB1E-70A4EC96AF3A}" type="pres">
      <dgm:prSet presAssocID="{CD50B8E4-F8C4-4334-ADF0-E3D49DB467FF}" presName="hierChild4" presStyleCnt="0"/>
      <dgm:spPr/>
    </dgm:pt>
    <dgm:pt modelId="{3204BE2B-854B-4424-962D-0B57F8C5C66C}" type="pres">
      <dgm:prSet presAssocID="{CD50B8E4-F8C4-4334-ADF0-E3D49DB467FF}" presName="hierChild5" presStyleCnt="0"/>
      <dgm:spPr/>
    </dgm:pt>
    <dgm:pt modelId="{E522D126-640E-4C50-8FA5-547667619A04}" type="pres">
      <dgm:prSet presAssocID="{FAD82DB1-107E-4689-94EB-2046358AC19F}" presName="Name64" presStyleLbl="parChTrans1D2" presStyleIdx="3" presStyleCnt="4"/>
      <dgm:spPr/>
    </dgm:pt>
    <dgm:pt modelId="{FA7562B5-FB68-48FD-BFA1-7B84783EB29B}" type="pres">
      <dgm:prSet presAssocID="{996302D3-41C2-4315-80EE-D550896293EF}" presName="hierRoot2" presStyleCnt="0">
        <dgm:presLayoutVars>
          <dgm:hierBranch val="init"/>
        </dgm:presLayoutVars>
      </dgm:prSet>
      <dgm:spPr/>
    </dgm:pt>
    <dgm:pt modelId="{0060A435-44B0-4504-B150-8C1F6EA85975}" type="pres">
      <dgm:prSet presAssocID="{996302D3-41C2-4315-80EE-D550896293EF}" presName="rootComposite" presStyleCnt="0"/>
      <dgm:spPr/>
    </dgm:pt>
    <dgm:pt modelId="{9DAF0D24-6EC3-4BDF-8976-F11369532098}" type="pres">
      <dgm:prSet presAssocID="{996302D3-41C2-4315-80EE-D550896293EF}" presName="rootText" presStyleLbl="node2" presStyleIdx="3" presStyleCnt="4">
        <dgm:presLayoutVars>
          <dgm:chPref val="3"/>
        </dgm:presLayoutVars>
      </dgm:prSet>
      <dgm:spPr/>
    </dgm:pt>
    <dgm:pt modelId="{5AD0CB2F-E782-45A8-97F8-734471C60033}" type="pres">
      <dgm:prSet presAssocID="{996302D3-41C2-4315-80EE-D550896293EF}" presName="rootConnector" presStyleLbl="node2" presStyleIdx="3" presStyleCnt="4"/>
      <dgm:spPr/>
    </dgm:pt>
    <dgm:pt modelId="{8DFFE828-F56C-4171-AF9A-AEED083FC167}" type="pres">
      <dgm:prSet presAssocID="{996302D3-41C2-4315-80EE-D550896293EF}" presName="hierChild4" presStyleCnt="0"/>
      <dgm:spPr/>
    </dgm:pt>
    <dgm:pt modelId="{FD8E7EBF-8689-44B2-A15D-EDEB6B24AED1}" type="pres">
      <dgm:prSet presAssocID="{996302D3-41C2-4315-80EE-D550896293EF}" presName="hierChild5" presStyleCnt="0"/>
      <dgm:spPr/>
    </dgm:pt>
    <dgm:pt modelId="{6298703F-54E2-442C-A69C-A49FC328FE6F}" type="pres">
      <dgm:prSet presAssocID="{AA4F8BA4-1182-4553-BF1A-01577EBE037D}" presName="hierChild3" presStyleCnt="0"/>
      <dgm:spPr/>
    </dgm:pt>
    <dgm:pt modelId="{81B889B3-5BB0-4108-9494-B4944E135E88}" type="pres">
      <dgm:prSet presAssocID="{C15A0207-2393-4330-8D44-8B24A6C5D0EE}" presName="hierRoot1" presStyleCnt="0">
        <dgm:presLayoutVars>
          <dgm:hierBranch val="init"/>
        </dgm:presLayoutVars>
      </dgm:prSet>
      <dgm:spPr/>
    </dgm:pt>
    <dgm:pt modelId="{C788F479-736E-4C8D-AC76-4226CEFB5BFF}" type="pres">
      <dgm:prSet presAssocID="{C15A0207-2393-4330-8D44-8B24A6C5D0EE}" presName="rootComposite1" presStyleCnt="0"/>
      <dgm:spPr/>
    </dgm:pt>
    <dgm:pt modelId="{CDF320BB-C00E-4601-A444-564A6F322B67}" type="pres">
      <dgm:prSet presAssocID="{C15A0207-2393-4330-8D44-8B24A6C5D0EE}" presName="rootText1" presStyleLbl="node0" presStyleIdx="2" presStyleCnt="3" custScaleX="84818" custLinFactNeighborX="5360" custLinFactNeighborY="-6471">
        <dgm:presLayoutVars>
          <dgm:chPref val="3"/>
        </dgm:presLayoutVars>
      </dgm:prSet>
      <dgm:spPr/>
    </dgm:pt>
    <dgm:pt modelId="{9DD7CB4B-6D39-4130-9395-15E253466086}" type="pres">
      <dgm:prSet presAssocID="{C15A0207-2393-4330-8D44-8B24A6C5D0EE}" presName="rootConnector1" presStyleLbl="node1" presStyleIdx="0" presStyleCnt="0"/>
      <dgm:spPr/>
    </dgm:pt>
    <dgm:pt modelId="{A92CC685-7BBF-4ED7-B650-548730E97E84}" type="pres">
      <dgm:prSet presAssocID="{C15A0207-2393-4330-8D44-8B24A6C5D0EE}" presName="hierChild2" presStyleCnt="0"/>
      <dgm:spPr/>
    </dgm:pt>
    <dgm:pt modelId="{21D50937-6656-41CC-955F-B3CE41C76426}" type="pres">
      <dgm:prSet presAssocID="{C15A0207-2393-4330-8D44-8B24A6C5D0EE}" presName="hierChild3" presStyleCnt="0"/>
      <dgm:spPr/>
    </dgm:pt>
  </dgm:ptLst>
  <dgm:cxnLst>
    <dgm:cxn modelId="{F113F201-5194-44BE-8841-3990DAB81A3B}" srcId="{854D7165-D697-46DA-9017-4BB2E9DF6337}" destId="{C15A0207-2393-4330-8D44-8B24A6C5D0EE}" srcOrd="2" destOrd="0" parTransId="{E260575E-70E0-471A-8755-3504E8EAAE0E}" sibTransId="{F4421C9F-3677-493A-8313-F137F7FCB5AB}"/>
    <dgm:cxn modelId="{38E09E0E-1022-47F7-8E6C-F1D73878B519}" type="presOf" srcId="{005D8C23-7F92-44AB-943C-84846F7D1363}" destId="{9F2095EE-2D78-48E3-876E-258292774E89}" srcOrd="0" destOrd="0" presId="urn:microsoft.com/office/officeart/2009/3/layout/HorizontalOrganizationChart"/>
    <dgm:cxn modelId="{FA8A8E12-A63E-4A4E-A6BD-F1DBE0B745FF}" type="presOf" srcId="{CD50B8E4-F8C4-4334-ADF0-E3D49DB467FF}" destId="{8F1282B1-C396-49DE-9DAE-BC167C126D1F}" srcOrd="1" destOrd="0" presId="urn:microsoft.com/office/officeart/2009/3/layout/HorizontalOrganizationChart"/>
    <dgm:cxn modelId="{C7E11C16-C7CA-4065-A7AD-FA44CF656998}" srcId="{AA4F8BA4-1182-4553-BF1A-01577EBE037D}" destId="{CD50B8E4-F8C4-4334-ADF0-E3D49DB467FF}" srcOrd="2" destOrd="0" parTransId="{0F19CA3A-82B8-436C-8335-F568B12188D7}" sibTransId="{920B89E1-54B0-443D-A116-3E5DA91D34F9}"/>
    <dgm:cxn modelId="{61A42529-B94F-40C0-B23E-428D9871F684}" type="presOf" srcId="{0F19CA3A-82B8-436C-8335-F568B12188D7}" destId="{E38A16F6-7049-48FC-85A4-39726C9EF321}" srcOrd="0" destOrd="0" presId="urn:microsoft.com/office/officeart/2009/3/layout/HorizontalOrganizationChart"/>
    <dgm:cxn modelId="{C0C22035-D92F-47D7-A07B-18726A160408}" srcId="{854D7165-D697-46DA-9017-4BB2E9DF6337}" destId="{005D8C23-7F92-44AB-943C-84846F7D1363}" srcOrd="0" destOrd="0" parTransId="{89FAB1C1-E79B-4075-8F97-1C31019DEC33}" sibTransId="{3A0990ED-221B-4125-8A33-AA80F900F159}"/>
    <dgm:cxn modelId="{5E977B35-8DA3-4147-8505-8C05839CE0B6}" type="presOf" srcId="{15CD8173-DFDE-47C8-B1CC-E4E8C7F21E1F}" destId="{90F9C6BC-2E9F-4C3C-9F2F-14597ABA1CBA}" srcOrd="1" destOrd="0" presId="urn:microsoft.com/office/officeart/2009/3/layout/HorizontalOrganizationChart"/>
    <dgm:cxn modelId="{5EC58B44-C3BA-4072-BC22-096A2AAD0168}" type="presOf" srcId="{005D8C23-7F92-44AB-943C-84846F7D1363}" destId="{BC7FFCFF-EACD-434F-9946-55F2486F0CEE}" srcOrd="1" destOrd="0" presId="urn:microsoft.com/office/officeart/2009/3/layout/HorizontalOrganizationChart"/>
    <dgm:cxn modelId="{B76B1765-52C0-4AFD-9FCF-2AFC8F82E059}" srcId="{854D7165-D697-46DA-9017-4BB2E9DF6337}" destId="{AA4F8BA4-1182-4553-BF1A-01577EBE037D}" srcOrd="1" destOrd="0" parTransId="{B1823609-67E7-41DC-A5EB-19858D76E548}" sibTransId="{118C6E10-A179-4FEF-8D1F-9D83B41DE801}"/>
    <dgm:cxn modelId="{0295364A-767D-4748-9424-6B6D3EEED0CA}" type="presOf" srcId="{CD50B8E4-F8C4-4334-ADF0-E3D49DB467FF}" destId="{A88F4151-4D42-4290-A5BF-DE9BEF14EB74}" srcOrd="0" destOrd="0" presId="urn:microsoft.com/office/officeart/2009/3/layout/HorizontalOrganizationChart"/>
    <dgm:cxn modelId="{4880AB6B-D8DA-4EF5-B383-969BB5C99675}" type="presOf" srcId="{996302D3-41C2-4315-80EE-D550896293EF}" destId="{5AD0CB2F-E782-45A8-97F8-734471C60033}" srcOrd="1" destOrd="0" presId="urn:microsoft.com/office/officeart/2009/3/layout/HorizontalOrganizationChart"/>
    <dgm:cxn modelId="{BCF46C59-D0BE-42C1-815B-0B274DF5D412}" type="presOf" srcId="{AA4F8BA4-1182-4553-BF1A-01577EBE037D}" destId="{C30FF985-3CC4-4BB7-888C-D080D353B546}" srcOrd="0" destOrd="0" presId="urn:microsoft.com/office/officeart/2009/3/layout/HorizontalOrganizationChart"/>
    <dgm:cxn modelId="{16758E7B-BAEA-45CA-B640-811704018B79}" type="presOf" srcId="{C15A0207-2393-4330-8D44-8B24A6C5D0EE}" destId="{CDF320BB-C00E-4601-A444-564A6F322B67}" srcOrd="0" destOrd="0" presId="urn:microsoft.com/office/officeart/2009/3/layout/HorizontalOrganizationChart"/>
    <dgm:cxn modelId="{169F2782-80C6-48FD-BEFE-2F62AC3B9716}" srcId="{AA4F8BA4-1182-4553-BF1A-01577EBE037D}" destId="{35304871-DA5F-4C4D-9A96-942C41532C59}" srcOrd="0" destOrd="0" parTransId="{884D3BDE-61F0-4FC5-9DA4-D8A781253918}" sibTransId="{B649C4C6-B180-4098-9395-A52F18224557}"/>
    <dgm:cxn modelId="{B0D91984-B680-4E4C-AB0F-252202850609}" type="presOf" srcId="{C15A0207-2393-4330-8D44-8B24A6C5D0EE}" destId="{9DD7CB4B-6D39-4130-9395-15E253466086}" srcOrd="1" destOrd="0" presId="urn:microsoft.com/office/officeart/2009/3/layout/HorizontalOrganizationChart"/>
    <dgm:cxn modelId="{75B82D86-51A4-4290-9869-77CC73243578}" srcId="{AA4F8BA4-1182-4553-BF1A-01577EBE037D}" destId="{15CD8173-DFDE-47C8-B1CC-E4E8C7F21E1F}" srcOrd="1" destOrd="0" parTransId="{E16A9347-EE91-4598-8CCE-18F38C686C8B}" sibTransId="{E3B8AB3D-DEA1-49DC-8322-8E0ECBCE8EEB}"/>
    <dgm:cxn modelId="{D29E488B-0D39-4339-8425-7C226D5BB997}" type="presOf" srcId="{E16A9347-EE91-4598-8CCE-18F38C686C8B}" destId="{14EDA239-B56E-42D6-9806-57DD1D2294EA}" srcOrd="0" destOrd="0" presId="urn:microsoft.com/office/officeart/2009/3/layout/HorizontalOrganizationChart"/>
    <dgm:cxn modelId="{3C869B8D-A38E-491F-830E-E4883C25BC76}" type="presOf" srcId="{FAD82DB1-107E-4689-94EB-2046358AC19F}" destId="{E522D126-640E-4C50-8FA5-547667619A04}" srcOrd="0" destOrd="0" presId="urn:microsoft.com/office/officeart/2009/3/layout/HorizontalOrganizationChart"/>
    <dgm:cxn modelId="{2CBB578E-4A31-4F63-A832-DB769D6F5998}" type="presOf" srcId="{854D7165-D697-46DA-9017-4BB2E9DF6337}" destId="{008D5C3B-39AB-48B9-ABE7-97A73FE888E1}" srcOrd="0" destOrd="0" presId="urn:microsoft.com/office/officeart/2009/3/layout/HorizontalOrganizationChart"/>
    <dgm:cxn modelId="{FFB1B0A3-AA8C-4284-8D8E-8A374EF3DE23}" type="presOf" srcId="{AA4F8BA4-1182-4553-BF1A-01577EBE037D}" destId="{595F8087-760B-4302-8D69-A0064C2DC396}" srcOrd="1" destOrd="0" presId="urn:microsoft.com/office/officeart/2009/3/layout/HorizontalOrganizationChart"/>
    <dgm:cxn modelId="{5B8380B0-B6E7-4851-98F3-4AB0C4BF0B46}" type="presOf" srcId="{996302D3-41C2-4315-80EE-D550896293EF}" destId="{9DAF0D24-6EC3-4BDF-8976-F11369532098}" srcOrd="0" destOrd="0" presId="urn:microsoft.com/office/officeart/2009/3/layout/HorizontalOrganizationChart"/>
    <dgm:cxn modelId="{DF9250BF-E219-4136-8878-AFA40755B9D6}" type="presOf" srcId="{884D3BDE-61F0-4FC5-9DA4-D8A781253918}" destId="{99FD38E0-03EC-42D1-8625-EA0136AD7BDA}" srcOrd="0" destOrd="0" presId="urn:microsoft.com/office/officeart/2009/3/layout/HorizontalOrganizationChart"/>
    <dgm:cxn modelId="{2C8218DB-6B7B-498E-BE7C-A4906FB44209}" type="presOf" srcId="{15CD8173-DFDE-47C8-B1CC-E4E8C7F21E1F}" destId="{DC6A18BF-B075-4D53-B050-3DED9D994AAE}" srcOrd="0" destOrd="0" presId="urn:microsoft.com/office/officeart/2009/3/layout/HorizontalOrganizationChart"/>
    <dgm:cxn modelId="{E9900AE0-0048-4A98-BC94-5E77403BA8AE}" srcId="{AA4F8BA4-1182-4553-BF1A-01577EBE037D}" destId="{996302D3-41C2-4315-80EE-D550896293EF}" srcOrd="3" destOrd="0" parTransId="{FAD82DB1-107E-4689-94EB-2046358AC19F}" sibTransId="{A70C7BAD-BA4D-49B9-93C1-DBBB594FD217}"/>
    <dgm:cxn modelId="{A9EC31F5-DEFB-4EBD-9165-DDE0950B4F88}" type="presOf" srcId="{35304871-DA5F-4C4D-9A96-942C41532C59}" destId="{6684064D-1864-422F-89FC-36ADC87877E7}" srcOrd="1" destOrd="0" presId="urn:microsoft.com/office/officeart/2009/3/layout/HorizontalOrganizationChart"/>
    <dgm:cxn modelId="{86090FF8-F9B0-468D-AB52-F8BA18DBA563}" type="presOf" srcId="{35304871-DA5F-4C4D-9A96-942C41532C59}" destId="{6925CF29-5F10-44B7-B2F3-875856F68EBB}" srcOrd="0" destOrd="0" presId="urn:microsoft.com/office/officeart/2009/3/layout/HorizontalOrganizationChart"/>
    <dgm:cxn modelId="{9268894A-CA59-41C0-AC7B-EDC7F61FBF50}" type="presParOf" srcId="{008D5C3B-39AB-48B9-ABE7-97A73FE888E1}" destId="{4AD2B2BD-F188-4CC4-9270-062237C44615}" srcOrd="0" destOrd="0" presId="urn:microsoft.com/office/officeart/2009/3/layout/HorizontalOrganizationChart"/>
    <dgm:cxn modelId="{F2F71AF6-422C-400B-8F43-F69006522978}" type="presParOf" srcId="{4AD2B2BD-F188-4CC4-9270-062237C44615}" destId="{A82EAA6A-B7B9-4730-87E0-352A912BF0E8}" srcOrd="0" destOrd="0" presId="urn:microsoft.com/office/officeart/2009/3/layout/HorizontalOrganizationChart"/>
    <dgm:cxn modelId="{F097EF07-1FE2-4821-8695-57CED1982096}" type="presParOf" srcId="{A82EAA6A-B7B9-4730-87E0-352A912BF0E8}" destId="{9F2095EE-2D78-48E3-876E-258292774E89}" srcOrd="0" destOrd="0" presId="urn:microsoft.com/office/officeart/2009/3/layout/HorizontalOrganizationChart"/>
    <dgm:cxn modelId="{7ED5AB85-8915-4E7F-A644-A7E25A441FEE}" type="presParOf" srcId="{A82EAA6A-B7B9-4730-87E0-352A912BF0E8}" destId="{BC7FFCFF-EACD-434F-9946-55F2486F0CEE}" srcOrd="1" destOrd="0" presId="urn:microsoft.com/office/officeart/2009/3/layout/HorizontalOrganizationChart"/>
    <dgm:cxn modelId="{A0E7A5E1-5033-4483-ACA5-BABB04E620DE}" type="presParOf" srcId="{4AD2B2BD-F188-4CC4-9270-062237C44615}" destId="{56E74700-6D02-492E-A8DE-5A445487E53E}" srcOrd="1" destOrd="0" presId="urn:microsoft.com/office/officeart/2009/3/layout/HorizontalOrganizationChart"/>
    <dgm:cxn modelId="{64FA14F8-B22C-4BEC-941D-3956B5DFEA03}" type="presParOf" srcId="{4AD2B2BD-F188-4CC4-9270-062237C44615}" destId="{64C667DA-82F5-458E-AFA0-0D9BC5E46433}" srcOrd="2" destOrd="0" presId="urn:microsoft.com/office/officeart/2009/3/layout/HorizontalOrganizationChart"/>
    <dgm:cxn modelId="{AF2846C8-A06C-4D9D-87CC-63CC64AFB696}" type="presParOf" srcId="{008D5C3B-39AB-48B9-ABE7-97A73FE888E1}" destId="{1E437D3A-58B1-4F8F-B097-E4A1773895EB}" srcOrd="1" destOrd="0" presId="urn:microsoft.com/office/officeart/2009/3/layout/HorizontalOrganizationChart"/>
    <dgm:cxn modelId="{18A18A82-BE54-436A-B4FE-B4CE744012C9}" type="presParOf" srcId="{1E437D3A-58B1-4F8F-B097-E4A1773895EB}" destId="{D71277B4-A2EF-4125-8409-693695A1FDF6}" srcOrd="0" destOrd="0" presId="urn:microsoft.com/office/officeart/2009/3/layout/HorizontalOrganizationChart"/>
    <dgm:cxn modelId="{401B7F80-59AF-4802-A31B-AA05D68E402A}" type="presParOf" srcId="{D71277B4-A2EF-4125-8409-693695A1FDF6}" destId="{C30FF985-3CC4-4BB7-888C-D080D353B546}" srcOrd="0" destOrd="0" presId="urn:microsoft.com/office/officeart/2009/3/layout/HorizontalOrganizationChart"/>
    <dgm:cxn modelId="{2CA22FE4-1111-4A0F-B1F1-F1591A99D4A5}" type="presParOf" srcId="{D71277B4-A2EF-4125-8409-693695A1FDF6}" destId="{595F8087-760B-4302-8D69-A0064C2DC396}" srcOrd="1" destOrd="0" presId="urn:microsoft.com/office/officeart/2009/3/layout/HorizontalOrganizationChart"/>
    <dgm:cxn modelId="{F70DFF5E-01B6-4A94-BBAE-5FE198E96604}" type="presParOf" srcId="{1E437D3A-58B1-4F8F-B097-E4A1773895EB}" destId="{BAE85BFE-4133-49E5-976A-C5151042DDF5}" srcOrd="1" destOrd="0" presId="urn:microsoft.com/office/officeart/2009/3/layout/HorizontalOrganizationChart"/>
    <dgm:cxn modelId="{93601500-1D64-4026-9541-D146F2AE1E10}" type="presParOf" srcId="{BAE85BFE-4133-49E5-976A-C5151042DDF5}" destId="{99FD38E0-03EC-42D1-8625-EA0136AD7BDA}" srcOrd="0" destOrd="0" presId="urn:microsoft.com/office/officeart/2009/3/layout/HorizontalOrganizationChart"/>
    <dgm:cxn modelId="{5FAD904D-39D8-4CA1-ACF4-633DA3B71828}" type="presParOf" srcId="{BAE85BFE-4133-49E5-976A-C5151042DDF5}" destId="{B64ECAAD-C65A-4830-A449-5F9868F99185}" srcOrd="1" destOrd="0" presId="urn:microsoft.com/office/officeart/2009/3/layout/HorizontalOrganizationChart"/>
    <dgm:cxn modelId="{286486AC-18BA-496C-A571-331582342A90}" type="presParOf" srcId="{B64ECAAD-C65A-4830-A449-5F9868F99185}" destId="{139B347F-1318-402B-96E0-637906709ADF}" srcOrd="0" destOrd="0" presId="urn:microsoft.com/office/officeart/2009/3/layout/HorizontalOrganizationChart"/>
    <dgm:cxn modelId="{50B1832C-9987-4F06-BCF2-EF71CC29E804}" type="presParOf" srcId="{139B347F-1318-402B-96E0-637906709ADF}" destId="{6925CF29-5F10-44B7-B2F3-875856F68EBB}" srcOrd="0" destOrd="0" presId="urn:microsoft.com/office/officeart/2009/3/layout/HorizontalOrganizationChart"/>
    <dgm:cxn modelId="{BE1A9AE6-9A06-43AF-9479-343889CA3457}" type="presParOf" srcId="{139B347F-1318-402B-96E0-637906709ADF}" destId="{6684064D-1864-422F-89FC-36ADC87877E7}" srcOrd="1" destOrd="0" presId="urn:microsoft.com/office/officeart/2009/3/layout/HorizontalOrganizationChart"/>
    <dgm:cxn modelId="{E7809533-F168-484C-A36C-AED359471923}" type="presParOf" srcId="{B64ECAAD-C65A-4830-A449-5F9868F99185}" destId="{FAB2F9B5-0864-4F60-91AA-0BC4893C21D5}" srcOrd="1" destOrd="0" presId="urn:microsoft.com/office/officeart/2009/3/layout/HorizontalOrganizationChart"/>
    <dgm:cxn modelId="{A00D16B9-2873-477B-BD13-40D15901E9AF}" type="presParOf" srcId="{B64ECAAD-C65A-4830-A449-5F9868F99185}" destId="{3ACD0A46-5862-47BC-AF73-AA8F2384A295}" srcOrd="2" destOrd="0" presId="urn:microsoft.com/office/officeart/2009/3/layout/HorizontalOrganizationChart"/>
    <dgm:cxn modelId="{30DFFFA6-F01F-4D2D-96B2-1648F4AA02AA}" type="presParOf" srcId="{BAE85BFE-4133-49E5-976A-C5151042DDF5}" destId="{14EDA239-B56E-42D6-9806-57DD1D2294EA}" srcOrd="2" destOrd="0" presId="urn:microsoft.com/office/officeart/2009/3/layout/HorizontalOrganizationChart"/>
    <dgm:cxn modelId="{1C826CE1-62EB-41C9-85FB-12B42A5082E1}" type="presParOf" srcId="{BAE85BFE-4133-49E5-976A-C5151042DDF5}" destId="{4A1B8B32-078C-426C-B876-F6A8CD0ACC65}" srcOrd="3" destOrd="0" presId="urn:microsoft.com/office/officeart/2009/3/layout/HorizontalOrganizationChart"/>
    <dgm:cxn modelId="{214E2BAF-CD2C-4B7D-AE38-682A53303681}" type="presParOf" srcId="{4A1B8B32-078C-426C-B876-F6A8CD0ACC65}" destId="{857AF765-DA16-4E6A-B7DF-E5A3230730F1}" srcOrd="0" destOrd="0" presId="urn:microsoft.com/office/officeart/2009/3/layout/HorizontalOrganizationChart"/>
    <dgm:cxn modelId="{A48647E2-7492-45F4-85EA-1C40B7F9D520}" type="presParOf" srcId="{857AF765-DA16-4E6A-B7DF-E5A3230730F1}" destId="{DC6A18BF-B075-4D53-B050-3DED9D994AAE}" srcOrd="0" destOrd="0" presId="urn:microsoft.com/office/officeart/2009/3/layout/HorizontalOrganizationChart"/>
    <dgm:cxn modelId="{36B5A57C-A2B2-40DA-894C-B0847826EE09}" type="presParOf" srcId="{857AF765-DA16-4E6A-B7DF-E5A3230730F1}" destId="{90F9C6BC-2E9F-4C3C-9F2F-14597ABA1CBA}" srcOrd="1" destOrd="0" presId="urn:microsoft.com/office/officeart/2009/3/layout/HorizontalOrganizationChart"/>
    <dgm:cxn modelId="{7FB32571-C384-4D98-85E0-009BB02EF9D4}" type="presParOf" srcId="{4A1B8B32-078C-426C-B876-F6A8CD0ACC65}" destId="{95447126-894D-47EE-B463-31ECD018901D}" srcOrd="1" destOrd="0" presId="urn:microsoft.com/office/officeart/2009/3/layout/HorizontalOrganizationChart"/>
    <dgm:cxn modelId="{7E066602-E997-4C67-A354-6D25661A3D2F}" type="presParOf" srcId="{4A1B8B32-078C-426C-B876-F6A8CD0ACC65}" destId="{6231BD62-46C9-46D4-9195-A41B0FF5AA98}" srcOrd="2" destOrd="0" presId="urn:microsoft.com/office/officeart/2009/3/layout/HorizontalOrganizationChart"/>
    <dgm:cxn modelId="{292B7728-C274-489C-9030-782E420A64C2}" type="presParOf" srcId="{BAE85BFE-4133-49E5-976A-C5151042DDF5}" destId="{E38A16F6-7049-48FC-85A4-39726C9EF321}" srcOrd="4" destOrd="0" presId="urn:microsoft.com/office/officeart/2009/3/layout/HorizontalOrganizationChart"/>
    <dgm:cxn modelId="{503D4BB7-E632-4DA1-8254-CB30F0DB8A01}" type="presParOf" srcId="{BAE85BFE-4133-49E5-976A-C5151042DDF5}" destId="{CA60EBB2-BE1A-471D-90DE-B42A0447D0EB}" srcOrd="5" destOrd="0" presId="urn:microsoft.com/office/officeart/2009/3/layout/HorizontalOrganizationChart"/>
    <dgm:cxn modelId="{2E74FD17-70AC-4FA9-ADA4-69DD2F4459BC}" type="presParOf" srcId="{CA60EBB2-BE1A-471D-90DE-B42A0447D0EB}" destId="{0C11A5F8-024A-4873-83DD-1E7AA030C683}" srcOrd="0" destOrd="0" presId="urn:microsoft.com/office/officeart/2009/3/layout/HorizontalOrganizationChart"/>
    <dgm:cxn modelId="{69BF21ED-6872-47DF-BEF5-825FC3677EEE}" type="presParOf" srcId="{0C11A5F8-024A-4873-83DD-1E7AA030C683}" destId="{A88F4151-4D42-4290-A5BF-DE9BEF14EB74}" srcOrd="0" destOrd="0" presId="urn:microsoft.com/office/officeart/2009/3/layout/HorizontalOrganizationChart"/>
    <dgm:cxn modelId="{94D0B6E1-ADE4-422E-B641-3626FECF073D}" type="presParOf" srcId="{0C11A5F8-024A-4873-83DD-1E7AA030C683}" destId="{8F1282B1-C396-49DE-9DAE-BC167C126D1F}" srcOrd="1" destOrd="0" presId="urn:microsoft.com/office/officeart/2009/3/layout/HorizontalOrganizationChart"/>
    <dgm:cxn modelId="{30831DEA-1712-4273-B503-BBD361C61D1A}" type="presParOf" srcId="{CA60EBB2-BE1A-471D-90DE-B42A0447D0EB}" destId="{213B330A-47C0-4E11-AB1E-70A4EC96AF3A}" srcOrd="1" destOrd="0" presId="urn:microsoft.com/office/officeart/2009/3/layout/HorizontalOrganizationChart"/>
    <dgm:cxn modelId="{5EFE3CC4-08CF-48D9-B9F8-86EFF7D606D3}" type="presParOf" srcId="{CA60EBB2-BE1A-471D-90DE-B42A0447D0EB}" destId="{3204BE2B-854B-4424-962D-0B57F8C5C66C}" srcOrd="2" destOrd="0" presId="urn:microsoft.com/office/officeart/2009/3/layout/HorizontalOrganizationChart"/>
    <dgm:cxn modelId="{3FBA4CC7-51BA-49FC-9FB6-33A16E587F2F}" type="presParOf" srcId="{BAE85BFE-4133-49E5-976A-C5151042DDF5}" destId="{E522D126-640E-4C50-8FA5-547667619A04}" srcOrd="6" destOrd="0" presId="urn:microsoft.com/office/officeart/2009/3/layout/HorizontalOrganizationChart"/>
    <dgm:cxn modelId="{F92F2A41-8BD7-44D5-88E4-A07CF32E667D}" type="presParOf" srcId="{BAE85BFE-4133-49E5-976A-C5151042DDF5}" destId="{FA7562B5-FB68-48FD-BFA1-7B84783EB29B}" srcOrd="7" destOrd="0" presId="urn:microsoft.com/office/officeart/2009/3/layout/HorizontalOrganizationChart"/>
    <dgm:cxn modelId="{CF5C2C66-AF69-40BD-BBAC-7F07EEEF88A9}" type="presParOf" srcId="{FA7562B5-FB68-48FD-BFA1-7B84783EB29B}" destId="{0060A435-44B0-4504-B150-8C1F6EA85975}" srcOrd="0" destOrd="0" presId="urn:microsoft.com/office/officeart/2009/3/layout/HorizontalOrganizationChart"/>
    <dgm:cxn modelId="{5F24B19A-E274-414C-BBB6-937C455A523E}" type="presParOf" srcId="{0060A435-44B0-4504-B150-8C1F6EA85975}" destId="{9DAF0D24-6EC3-4BDF-8976-F11369532098}" srcOrd="0" destOrd="0" presId="urn:microsoft.com/office/officeart/2009/3/layout/HorizontalOrganizationChart"/>
    <dgm:cxn modelId="{A413E0F6-F3A6-40D1-96CA-57349A16FF37}" type="presParOf" srcId="{0060A435-44B0-4504-B150-8C1F6EA85975}" destId="{5AD0CB2F-E782-45A8-97F8-734471C60033}" srcOrd="1" destOrd="0" presId="urn:microsoft.com/office/officeart/2009/3/layout/HorizontalOrganizationChart"/>
    <dgm:cxn modelId="{48D410AA-4F12-479E-9917-2E969FE168D7}" type="presParOf" srcId="{FA7562B5-FB68-48FD-BFA1-7B84783EB29B}" destId="{8DFFE828-F56C-4171-AF9A-AEED083FC167}" srcOrd="1" destOrd="0" presId="urn:microsoft.com/office/officeart/2009/3/layout/HorizontalOrganizationChart"/>
    <dgm:cxn modelId="{278549E0-C993-4F41-ABC1-399498518226}" type="presParOf" srcId="{FA7562B5-FB68-48FD-BFA1-7B84783EB29B}" destId="{FD8E7EBF-8689-44B2-A15D-EDEB6B24AED1}" srcOrd="2" destOrd="0" presId="urn:microsoft.com/office/officeart/2009/3/layout/HorizontalOrganizationChart"/>
    <dgm:cxn modelId="{545BB94F-1F36-4A1F-B7EE-1268A6FD8C2B}" type="presParOf" srcId="{1E437D3A-58B1-4F8F-B097-E4A1773895EB}" destId="{6298703F-54E2-442C-A69C-A49FC328FE6F}" srcOrd="2" destOrd="0" presId="urn:microsoft.com/office/officeart/2009/3/layout/HorizontalOrganizationChart"/>
    <dgm:cxn modelId="{0019BAC5-A98E-40E0-9FB7-EFBC422CFD29}" type="presParOf" srcId="{008D5C3B-39AB-48B9-ABE7-97A73FE888E1}" destId="{81B889B3-5BB0-4108-9494-B4944E135E88}" srcOrd="2" destOrd="0" presId="urn:microsoft.com/office/officeart/2009/3/layout/HorizontalOrganizationChart"/>
    <dgm:cxn modelId="{FAC52F73-CEC7-484D-87C8-98B553B74D7A}" type="presParOf" srcId="{81B889B3-5BB0-4108-9494-B4944E135E88}" destId="{C788F479-736E-4C8D-AC76-4226CEFB5BFF}" srcOrd="0" destOrd="0" presId="urn:microsoft.com/office/officeart/2009/3/layout/HorizontalOrganizationChart"/>
    <dgm:cxn modelId="{FA5B3939-C13B-47B9-AF33-BCE91A19DBA3}" type="presParOf" srcId="{C788F479-736E-4C8D-AC76-4226CEFB5BFF}" destId="{CDF320BB-C00E-4601-A444-564A6F322B67}" srcOrd="0" destOrd="0" presId="urn:microsoft.com/office/officeart/2009/3/layout/HorizontalOrganizationChart"/>
    <dgm:cxn modelId="{8EAF7B0B-178F-4D4E-8DC0-D303741B9520}" type="presParOf" srcId="{C788F479-736E-4C8D-AC76-4226CEFB5BFF}" destId="{9DD7CB4B-6D39-4130-9395-15E253466086}" srcOrd="1" destOrd="0" presId="urn:microsoft.com/office/officeart/2009/3/layout/HorizontalOrganizationChart"/>
    <dgm:cxn modelId="{76764F03-3DC4-4481-8CF6-DFC90E44FBEB}" type="presParOf" srcId="{81B889B3-5BB0-4108-9494-B4944E135E88}" destId="{A92CC685-7BBF-4ED7-B650-548730E97E84}" srcOrd="1" destOrd="0" presId="urn:microsoft.com/office/officeart/2009/3/layout/HorizontalOrganizationChart"/>
    <dgm:cxn modelId="{0DAB8865-FA1B-404F-B8B7-62B7C2508AAE}" type="presParOf" srcId="{81B889B3-5BB0-4108-9494-B4944E135E88}" destId="{21D50937-6656-41CC-955F-B3CE41C76426}"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2CD088-4B1C-4867-99EF-1891449EF852}">
      <dsp:nvSpPr>
        <dsp:cNvPr id="0" name=""/>
        <dsp:cNvSpPr/>
      </dsp:nvSpPr>
      <dsp:spPr>
        <a:xfrm>
          <a:off x="1747800" y="407356"/>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926F581-9F1F-401B-8122-7BCB3756C609}">
      <dsp:nvSpPr>
        <dsp:cNvPr id="0" name=""/>
        <dsp:cNvSpPr/>
      </dsp:nvSpPr>
      <dsp:spPr>
        <a:xfrm>
          <a:off x="559800" y="2821519"/>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pPr>
          <a:r>
            <a:rPr lang="it-IT" sz="1900" kern="1200" dirty="0" err="1">
              <a:latin typeface="Calibri Light" panose="020F0302020204030204" pitchFamily="34" charset="0"/>
              <a:cs typeface="Calibri Light" panose="020F0302020204030204" pitchFamily="34" charset="0"/>
            </a:rPr>
            <a:t>You</a:t>
          </a:r>
          <a:r>
            <a:rPr lang="it-IT" sz="1900" kern="1200" dirty="0">
              <a:latin typeface="Calibri Light" panose="020F0302020204030204" pitchFamily="34" charset="0"/>
              <a:cs typeface="Calibri Light" panose="020F0302020204030204" pitchFamily="34" charset="0"/>
            </a:rPr>
            <a:t> </a:t>
          </a:r>
          <a:r>
            <a:rPr lang="it-IT" sz="1900" kern="1200" dirty="0" err="1">
              <a:latin typeface="Calibri Light" panose="020F0302020204030204" pitchFamily="34" charset="0"/>
              <a:cs typeface="Calibri Light" panose="020F0302020204030204" pitchFamily="34" charset="0"/>
            </a:rPr>
            <a:t>don’t</a:t>
          </a:r>
          <a:r>
            <a:rPr lang="it-IT" sz="1900" kern="1200" dirty="0">
              <a:latin typeface="Calibri Light" panose="020F0302020204030204" pitchFamily="34" charset="0"/>
              <a:cs typeface="Calibri Light" panose="020F0302020204030204" pitchFamily="34" charset="0"/>
            </a:rPr>
            <a:t> </a:t>
          </a:r>
          <a:r>
            <a:rPr lang="it-IT" sz="1900" kern="1200" dirty="0" err="1">
              <a:latin typeface="Calibri Light" panose="020F0302020204030204" pitchFamily="34" charset="0"/>
              <a:cs typeface="Calibri Light" panose="020F0302020204030204" pitchFamily="34" charset="0"/>
            </a:rPr>
            <a:t>have</a:t>
          </a:r>
          <a:r>
            <a:rPr lang="it-IT" sz="1900" kern="1200" dirty="0">
              <a:latin typeface="Calibri Light" panose="020F0302020204030204" pitchFamily="34" charset="0"/>
              <a:cs typeface="Calibri Light" panose="020F0302020204030204" pitchFamily="34" charset="0"/>
            </a:rPr>
            <a:t> to </a:t>
          </a:r>
          <a:r>
            <a:rPr lang="it-IT" sz="1900" kern="1200" dirty="0" err="1">
              <a:latin typeface="Calibri Light" panose="020F0302020204030204" pitchFamily="34" charset="0"/>
              <a:cs typeface="Calibri Light" panose="020F0302020204030204" pitchFamily="34" charset="0"/>
            </a:rPr>
            <a:t>understand</a:t>
          </a:r>
          <a:r>
            <a:rPr lang="it-IT" sz="1900" kern="1200" dirty="0">
              <a:latin typeface="Calibri Light" panose="020F0302020204030204" pitchFamily="34" charset="0"/>
              <a:cs typeface="Calibri Light" panose="020F0302020204030204" pitchFamily="34" charset="0"/>
            </a:rPr>
            <a:t> EVERYTHING </a:t>
          </a:r>
          <a:r>
            <a:rPr lang="it-IT" sz="1900" kern="1200" dirty="0" err="1">
              <a:latin typeface="Calibri Light" panose="020F0302020204030204" pitchFamily="34" charset="0"/>
              <a:cs typeface="Calibri Light" panose="020F0302020204030204" pitchFamily="34" charset="0"/>
            </a:rPr>
            <a:t>present</a:t>
          </a:r>
          <a:r>
            <a:rPr lang="it-IT" sz="1900" kern="1200" dirty="0">
              <a:latin typeface="Calibri Light" panose="020F0302020204030204" pitchFamily="34" charset="0"/>
              <a:cs typeface="Calibri Light" panose="020F0302020204030204" pitchFamily="34" charset="0"/>
            </a:rPr>
            <a:t> on </a:t>
          </a:r>
          <a:r>
            <a:rPr lang="it-IT" sz="1900" kern="1200" dirty="0" err="1">
              <a:latin typeface="Calibri Light" panose="020F0302020204030204" pitchFamily="34" charset="0"/>
              <a:cs typeface="Calibri Light" panose="020F0302020204030204" pitchFamily="34" charset="0"/>
            </a:rPr>
            <a:t>this</a:t>
          </a:r>
          <a:r>
            <a:rPr lang="it-IT" sz="1900" kern="1200" dirty="0">
              <a:latin typeface="Calibri Light" panose="020F0302020204030204" pitchFamily="34" charset="0"/>
              <a:cs typeface="Calibri Light" panose="020F0302020204030204" pitchFamily="34" charset="0"/>
            </a:rPr>
            <a:t> </a:t>
          </a:r>
          <a:r>
            <a:rPr lang="it-IT" sz="1900" kern="1200" dirty="0" err="1">
              <a:latin typeface="Calibri Light" panose="020F0302020204030204" pitchFamily="34" charset="0"/>
              <a:cs typeface="Calibri Light" panose="020F0302020204030204" pitchFamily="34" charset="0"/>
            </a:rPr>
            <a:t>powerpoint</a:t>
          </a:r>
          <a:r>
            <a:rPr lang="it-IT" sz="1900" kern="1200" dirty="0">
              <a:latin typeface="Calibri Light" panose="020F0302020204030204" pitchFamily="34" charset="0"/>
              <a:cs typeface="Calibri Light" panose="020F0302020204030204" pitchFamily="34" charset="0"/>
            </a:rPr>
            <a:t> </a:t>
          </a:r>
          <a:r>
            <a:rPr lang="it-IT" sz="1900" kern="1200" dirty="0" err="1">
              <a:latin typeface="Calibri Light" panose="020F0302020204030204" pitchFamily="34" charset="0"/>
              <a:cs typeface="Calibri Light" panose="020F0302020204030204" pitchFamily="34" charset="0"/>
            </a:rPr>
            <a:t>presentation</a:t>
          </a:r>
          <a:r>
            <a:rPr lang="it-IT" sz="1900" kern="1200" dirty="0">
              <a:latin typeface="Calibri Light" panose="020F0302020204030204" pitchFamily="34" charset="0"/>
              <a:cs typeface="Calibri Light" panose="020F0302020204030204" pitchFamily="34" charset="0"/>
            </a:rPr>
            <a:t>! </a:t>
          </a:r>
          <a:endParaRPr lang="en-US" sz="1900" kern="1200" dirty="0">
            <a:latin typeface="Calibri Light" panose="020F0302020204030204" pitchFamily="34" charset="0"/>
            <a:cs typeface="Calibri Light" panose="020F0302020204030204" pitchFamily="34" charset="0"/>
          </a:endParaRPr>
        </a:p>
      </dsp:txBody>
      <dsp:txXfrm>
        <a:off x="559800" y="2821519"/>
        <a:ext cx="4320000" cy="720000"/>
      </dsp:txXfrm>
    </dsp:sp>
    <dsp:sp modelId="{9F812452-B8E6-44C6-A610-ACDF65BE8B07}">
      <dsp:nvSpPr>
        <dsp:cNvPr id="0" name=""/>
        <dsp:cNvSpPr/>
      </dsp:nvSpPr>
      <dsp:spPr>
        <a:xfrm>
          <a:off x="6823800" y="407356"/>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504DFA8-4835-4EE8-BEEF-DFB983F99D96}">
      <dsp:nvSpPr>
        <dsp:cNvPr id="0" name=""/>
        <dsp:cNvSpPr/>
      </dsp:nvSpPr>
      <dsp:spPr>
        <a:xfrm>
          <a:off x="5635800" y="2821519"/>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pPr>
          <a:r>
            <a:rPr lang="it-IT" sz="1900" kern="1200" dirty="0" err="1">
              <a:latin typeface="Calibri Light" panose="020F0302020204030204" pitchFamily="34" charset="0"/>
              <a:cs typeface="Calibri Light" panose="020F0302020204030204" pitchFamily="34" charset="0"/>
            </a:rPr>
            <a:t>If</a:t>
          </a:r>
          <a:r>
            <a:rPr lang="it-IT" sz="1900" kern="1200" dirty="0">
              <a:latin typeface="Calibri Light" panose="020F0302020204030204" pitchFamily="34" charset="0"/>
              <a:cs typeface="Calibri Light" panose="020F0302020204030204" pitchFamily="34" charset="0"/>
            </a:rPr>
            <a:t> </a:t>
          </a:r>
          <a:r>
            <a:rPr lang="it-IT" sz="1900" kern="1200" dirty="0" err="1">
              <a:latin typeface="Calibri Light" panose="020F0302020204030204" pitchFamily="34" charset="0"/>
              <a:cs typeface="Calibri Light" panose="020F0302020204030204" pitchFamily="34" charset="0"/>
            </a:rPr>
            <a:t>you</a:t>
          </a:r>
          <a:r>
            <a:rPr lang="it-IT" sz="1900" kern="1200" dirty="0">
              <a:latin typeface="Calibri Light" panose="020F0302020204030204" pitchFamily="34" charset="0"/>
              <a:cs typeface="Calibri Light" panose="020F0302020204030204" pitchFamily="34" charset="0"/>
            </a:rPr>
            <a:t> </a:t>
          </a:r>
          <a:r>
            <a:rPr lang="it-IT" sz="1900" kern="1200" dirty="0" err="1">
              <a:latin typeface="Calibri Light" panose="020F0302020204030204" pitchFamily="34" charset="0"/>
              <a:cs typeface="Calibri Light" panose="020F0302020204030204" pitchFamily="34" charset="0"/>
            </a:rPr>
            <a:t>need</a:t>
          </a:r>
          <a:r>
            <a:rPr lang="it-IT" sz="1900" kern="1200" dirty="0">
              <a:latin typeface="Calibri Light" panose="020F0302020204030204" pitchFamily="34" charset="0"/>
              <a:cs typeface="Calibri Light" panose="020F0302020204030204" pitchFamily="34" charset="0"/>
            </a:rPr>
            <a:t> </a:t>
          </a:r>
          <a:r>
            <a:rPr lang="it-IT" sz="1900" kern="1200" dirty="0" err="1">
              <a:latin typeface="Calibri Light" panose="020F0302020204030204" pitchFamily="34" charset="0"/>
              <a:cs typeface="Calibri Light" panose="020F0302020204030204" pitchFamily="34" charset="0"/>
            </a:rPr>
            <a:t>anything</a:t>
          </a:r>
          <a:r>
            <a:rPr lang="it-IT" sz="1900" kern="1200" dirty="0">
              <a:latin typeface="Calibri Light" panose="020F0302020204030204" pitchFamily="34" charset="0"/>
              <a:cs typeface="Calibri Light" panose="020F0302020204030204" pitchFamily="34" charset="0"/>
            </a:rPr>
            <a:t> </a:t>
          </a:r>
          <a:r>
            <a:rPr lang="it-IT" sz="1900" kern="1200" dirty="0" err="1">
              <a:latin typeface="Calibri Light" panose="020F0302020204030204" pitchFamily="34" charset="0"/>
              <a:cs typeface="Calibri Light" panose="020F0302020204030204" pitchFamily="34" charset="0"/>
            </a:rPr>
            <a:t>SCoRe</a:t>
          </a:r>
          <a:r>
            <a:rPr lang="it-IT" sz="1900" kern="1200" dirty="0">
              <a:latin typeface="Calibri Light" panose="020F0302020204030204" pitchFamily="34" charset="0"/>
              <a:cs typeface="Calibri Light" panose="020F0302020204030204" pitchFamily="34" charset="0"/>
            </a:rPr>
            <a:t> Staff </a:t>
          </a:r>
          <a:r>
            <a:rPr lang="it-IT" sz="1900" kern="1200" dirty="0" err="1">
              <a:latin typeface="Calibri Light" panose="020F0302020204030204" pitchFamily="34" charset="0"/>
              <a:cs typeface="Calibri Light" panose="020F0302020204030204" pitchFamily="34" charset="0"/>
            </a:rPr>
            <a:t>is</a:t>
          </a:r>
          <a:r>
            <a:rPr lang="it-IT" sz="1900" kern="1200" dirty="0">
              <a:latin typeface="Calibri Light" panose="020F0302020204030204" pitchFamily="34" charset="0"/>
              <a:cs typeface="Calibri Light" panose="020F0302020204030204" pitchFamily="34" charset="0"/>
            </a:rPr>
            <a:t> ALWAYS </a:t>
          </a:r>
          <a:r>
            <a:rPr lang="it-IT" sz="1900" kern="1200" dirty="0" err="1">
              <a:latin typeface="Calibri Light" panose="020F0302020204030204" pitchFamily="34" charset="0"/>
              <a:cs typeface="Calibri Light" panose="020F0302020204030204" pitchFamily="34" charset="0"/>
            </a:rPr>
            <a:t>here</a:t>
          </a:r>
          <a:r>
            <a:rPr lang="it-IT" sz="1900" kern="1200" dirty="0">
              <a:latin typeface="Calibri Light" panose="020F0302020204030204" pitchFamily="34" charset="0"/>
              <a:cs typeface="Calibri Light" panose="020F0302020204030204" pitchFamily="34" charset="0"/>
            </a:rPr>
            <a:t> to </a:t>
          </a:r>
          <a:r>
            <a:rPr lang="it-IT" sz="1900" kern="1200" dirty="0" err="1">
              <a:latin typeface="Calibri Light" panose="020F0302020204030204" pitchFamily="34" charset="0"/>
              <a:cs typeface="Calibri Light" panose="020F0302020204030204" pitchFamily="34" charset="0"/>
            </a:rPr>
            <a:t>answer</a:t>
          </a:r>
          <a:r>
            <a:rPr lang="it-IT" sz="1900" kern="1200" dirty="0">
              <a:latin typeface="Calibri Light" panose="020F0302020204030204" pitchFamily="34" charset="0"/>
              <a:cs typeface="Calibri Light" panose="020F0302020204030204" pitchFamily="34" charset="0"/>
            </a:rPr>
            <a:t> to </a:t>
          </a:r>
          <a:r>
            <a:rPr lang="it-IT" sz="1900" kern="1200" dirty="0" err="1">
              <a:latin typeface="Calibri Light" panose="020F0302020204030204" pitchFamily="34" charset="0"/>
              <a:cs typeface="Calibri Light" panose="020F0302020204030204" pitchFamily="34" charset="0"/>
            </a:rPr>
            <a:t>your</a:t>
          </a:r>
          <a:r>
            <a:rPr lang="it-IT" sz="1900" kern="1200" dirty="0">
              <a:latin typeface="Calibri Light" panose="020F0302020204030204" pitchFamily="34" charset="0"/>
              <a:cs typeface="Calibri Light" panose="020F0302020204030204" pitchFamily="34" charset="0"/>
            </a:rPr>
            <a:t> </a:t>
          </a:r>
          <a:r>
            <a:rPr lang="it-IT" sz="1900" kern="1200" dirty="0" err="1">
              <a:latin typeface="Calibri Light" panose="020F0302020204030204" pitchFamily="34" charset="0"/>
              <a:cs typeface="Calibri Light" panose="020F0302020204030204" pitchFamily="34" charset="0"/>
            </a:rPr>
            <a:t>questions</a:t>
          </a:r>
          <a:r>
            <a:rPr lang="it-IT" sz="1900" kern="1200" dirty="0">
              <a:latin typeface="Calibri Light" panose="020F0302020204030204" pitchFamily="34" charset="0"/>
              <a:cs typeface="Calibri Light" panose="020F0302020204030204" pitchFamily="34" charset="0"/>
            </a:rPr>
            <a:t> </a:t>
          </a:r>
          <a:r>
            <a:rPr lang="it-IT" sz="1900" kern="1200" dirty="0">
              <a:latin typeface="Calibri Light" panose="020F0302020204030204" pitchFamily="34" charset="0"/>
              <a:cs typeface="Calibri Light" panose="020F0302020204030204" pitchFamily="34" charset="0"/>
              <a:sym typeface="Wingdings" panose="05000000000000000000" pitchFamily="2" charset="2"/>
            </a:rPr>
            <a:t></a:t>
          </a:r>
          <a:endParaRPr lang="en-US" sz="1900" kern="1200" dirty="0">
            <a:latin typeface="Calibri Light" panose="020F0302020204030204" pitchFamily="34" charset="0"/>
            <a:cs typeface="Calibri Light" panose="020F0302020204030204" pitchFamily="34" charset="0"/>
          </a:endParaRPr>
        </a:p>
      </dsp:txBody>
      <dsp:txXfrm>
        <a:off x="5635800" y="2821519"/>
        <a:ext cx="43200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35E75-1218-4C4D-ABC1-119FB0A204DF}">
      <dsp:nvSpPr>
        <dsp:cNvPr id="0" name=""/>
        <dsp:cNvSpPr/>
      </dsp:nvSpPr>
      <dsp:spPr>
        <a:xfrm>
          <a:off x="863345" y="0"/>
          <a:ext cx="9784588" cy="57404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041699-82D5-4CD1-952E-8F7151F307C4}">
      <dsp:nvSpPr>
        <dsp:cNvPr id="0" name=""/>
        <dsp:cNvSpPr/>
      </dsp:nvSpPr>
      <dsp:spPr>
        <a:xfrm>
          <a:off x="3934" y="1722119"/>
          <a:ext cx="2556313" cy="229616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ctr" defTabSz="1244600">
            <a:lnSpc>
              <a:spcPct val="90000"/>
            </a:lnSpc>
            <a:spcBef>
              <a:spcPct val="0"/>
            </a:spcBef>
            <a:spcAft>
              <a:spcPct val="35000"/>
            </a:spcAft>
            <a:buNone/>
          </a:pPr>
          <a:r>
            <a:rPr lang="it-IT" sz="2800" kern="1200" dirty="0">
              <a:latin typeface="Calibri" panose="020F0502020204030204" pitchFamily="34" charset="0"/>
              <a:cs typeface="Calibri" panose="020F0502020204030204" pitchFamily="34" charset="0"/>
            </a:rPr>
            <a:t>Step 1</a:t>
          </a:r>
          <a:endParaRPr lang="en-GB" sz="2800" kern="1200" dirty="0">
            <a:latin typeface="Calibri" panose="020F0502020204030204" pitchFamily="34" charset="0"/>
            <a:cs typeface="Calibri" panose="020F0502020204030204" pitchFamily="34" charset="0"/>
          </a:endParaRPr>
        </a:p>
        <a:p>
          <a:pPr marL="171450" lvl="1" indent="-171450" algn="l" defTabSz="800100">
            <a:lnSpc>
              <a:spcPct val="90000"/>
            </a:lnSpc>
            <a:spcBef>
              <a:spcPct val="0"/>
            </a:spcBef>
            <a:spcAft>
              <a:spcPct val="15000"/>
            </a:spcAft>
            <a:buChar char="•"/>
          </a:pPr>
          <a:r>
            <a:rPr lang="it-IT" sz="1800" kern="1200" dirty="0" err="1">
              <a:latin typeface="Calibri" panose="020F0502020204030204" pitchFamily="34" charset="0"/>
              <a:cs typeface="Calibri" panose="020F0502020204030204" pitchFamily="34" charset="0"/>
            </a:rPr>
            <a:t>What</a:t>
          </a:r>
          <a:r>
            <a:rPr lang="it-IT" sz="1800" kern="1200" dirty="0">
              <a:latin typeface="Calibri" panose="020F0502020204030204" pitchFamily="34" charset="0"/>
              <a:cs typeface="Calibri" panose="020F0502020204030204" pitchFamily="34" charset="0"/>
            </a:rPr>
            <a:t> do </a:t>
          </a:r>
          <a:r>
            <a:rPr lang="it-IT" sz="1800" kern="1200" dirty="0" err="1">
              <a:latin typeface="Calibri" panose="020F0502020204030204" pitchFamily="34" charset="0"/>
              <a:cs typeface="Calibri" panose="020F0502020204030204" pitchFamily="34" charset="0"/>
            </a:rPr>
            <a:t>you</a:t>
          </a:r>
          <a:r>
            <a:rPr lang="it-IT" sz="1800" kern="1200" dirty="0">
              <a:latin typeface="Calibri" panose="020F0502020204030204" pitchFamily="34" charset="0"/>
              <a:cs typeface="Calibri" panose="020F0502020204030204" pitchFamily="34" charset="0"/>
            </a:rPr>
            <a:t> like?</a:t>
          </a:r>
          <a:endParaRPr lang="en-GB" sz="1800" kern="1200" dirty="0">
            <a:latin typeface="Calibri" panose="020F0502020204030204" pitchFamily="34" charset="0"/>
            <a:cs typeface="Calibri" panose="020F0502020204030204" pitchFamily="34" charset="0"/>
          </a:endParaRPr>
        </a:p>
        <a:p>
          <a:pPr marL="171450" lvl="1" indent="-171450" algn="l" defTabSz="800100">
            <a:lnSpc>
              <a:spcPct val="90000"/>
            </a:lnSpc>
            <a:spcBef>
              <a:spcPct val="0"/>
            </a:spcBef>
            <a:spcAft>
              <a:spcPct val="15000"/>
            </a:spcAft>
            <a:buChar char="•"/>
          </a:pPr>
          <a:r>
            <a:rPr lang="it-IT" sz="1800" kern="1200" dirty="0" err="1">
              <a:latin typeface="Calibri" panose="020F0502020204030204" pitchFamily="34" charset="0"/>
              <a:cs typeface="Calibri" panose="020F0502020204030204" pitchFamily="34" charset="0"/>
            </a:rPr>
            <a:t>Whom</a:t>
          </a:r>
          <a:r>
            <a:rPr lang="it-IT" sz="1800" kern="1200" dirty="0">
              <a:latin typeface="Calibri" panose="020F0502020204030204" pitchFamily="34" charset="0"/>
              <a:cs typeface="Calibri" panose="020F0502020204030204" pitchFamily="34" charset="0"/>
            </a:rPr>
            <a:t> can </a:t>
          </a:r>
          <a:r>
            <a:rPr lang="it-IT" sz="1800" kern="1200" dirty="0" err="1">
              <a:latin typeface="Calibri" panose="020F0502020204030204" pitchFamily="34" charset="0"/>
              <a:cs typeface="Calibri" panose="020F0502020204030204" pitchFamily="34" charset="0"/>
            </a:rPr>
            <a:t>you</a:t>
          </a:r>
          <a:r>
            <a:rPr lang="it-IT" sz="1800" kern="1200" dirty="0">
              <a:latin typeface="Calibri" panose="020F0502020204030204" pitchFamily="34" charset="0"/>
              <a:cs typeface="Calibri" panose="020F0502020204030204" pitchFamily="34" charset="0"/>
            </a:rPr>
            <a:t> </a:t>
          </a:r>
          <a:r>
            <a:rPr lang="it-IT" sz="1800" kern="1200" dirty="0" err="1">
              <a:latin typeface="Calibri" panose="020F0502020204030204" pitchFamily="34" charset="0"/>
              <a:cs typeface="Calibri" panose="020F0502020204030204" pitchFamily="34" charset="0"/>
            </a:rPr>
            <a:t>ask</a:t>
          </a:r>
          <a:r>
            <a:rPr lang="it-IT" sz="1800" kern="1200" dirty="0">
              <a:latin typeface="Calibri" panose="020F0502020204030204" pitchFamily="34" charset="0"/>
              <a:cs typeface="Calibri" panose="020F0502020204030204" pitchFamily="34" charset="0"/>
            </a:rPr>
            <a:t> to?</a:t>
          </a:r>
          <a:endParaRPr lang="en-GB" sz="1800" kern="1200" dirty="0">
            <a:latin typeface="Calibri" panose="020F0502020204030204" pitchFamily="34" charset="0"/>
            <a:cs typeface="Calibri" panose="020F0502020204030204" pitchFamily="34" charset="0"/>
          </a:endParaRPr>
        </a:p>
      </dsp:txBody>
      <dsp:txXfrm>
        <a:off x="116023" y="1834208"/>
        <a:ext cx="2332135" cy="2071982"/>
      </dsp:txXfrm>
    </dsp:sp>
    <dsp:sp modelId="{B39B370F-DF0C-40CF-8FDF-AA1FEAA67C94}">
      <dsp:nvSpPr>
        <dsp:cNvPr id="0" name=""/>
        <dsp:cNvSpPr/>
      </dsp:nvSpPr>
      <dsp:spPr>
        <a:xfrm>
          <a:off x="2986300" y="1722119"/>
          <a:ext cx="2556313" cy="2296160"/>
        </a:xfrm>
        <a:prstGeom prst="roundRect">
          <a:avLst/>
        </a:prstGeom>
        <a:solidFill>
          <a:schemeClr val="accent4">
            <a:hueOff val="-1525761"/>
            <a:satOff val="-2617"/>
            <a:lumOff val="-18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it-IT" sz="2400" kern="1200" dirty="0">
              <a:latin typeface="Calibri" panose="020F0502020204030204" pitchFamily="34" charset="0"/>
              <a:cs typeface="Calibri" panose="020F0502020204030204" pitchFamily="34" charset="0"/>
            </a:rPr>
            <a:t>Step 2 - </a:t>
          </a:r>
          <a:r>
            <a:rPr lang="it-IT" sz="2400" kern="1200" dirty="0" err="1">
              <a:latin typeface="Calibri" panose="020F0502020204030204" pitchFamily="34" charset="0"/>
              <a:cs typeface="Calibri" panose="020F0502020204030204" pitchFamily="34" charset="0"/>
            </a:rPr>
            <a:t>Asking</a:t>
          </a:r>
          <a:r>
            <a:rPr lang="it-IT" sz="2400" kern="1200" dirty="0">
              <a:latin typeface="Calibri" panose="020F0502020204030204" pitchFamily="34" charset="0"/>
              <a:cs typeface="Calibri" panose="020F0502020204030204" pitchFamily="34" charset="0"/>
            </a:rPr>
            <a:t> </a:t>
          </a:r>
          <a:r>
            <a:rPr lang="it-IT" sz="2400" kern="1200" dirty="0" err="1">
              <a:latin typeface="Calibri" panose="020F0502020204030204" pitchFamily="34" charset="0"/>
              <a:cs typeface="Calibri" panose="020F0502020204030204" pitchFamily="34" charset="0"/>
            </a:rPr>
            <a:t>yourself</a:t>
          </a:r>
          <a:r>
            <a:rPr lang="it-IT" sz="2400" kern="1200" dirty="0">
              <a:latin typeface="Calibri" panose="020F0502020204030204" pitchFamily="34" charset="0"/>
              <a:cs typeface="Calibri" panose="020F0502020204030204" pitchFamily="34" charset="0"/>
            </a:rPr>
            <a:t>:</a:t>
          </a:r>
          <a:endParaRPr lang="en-GB" sz="2400" kern="1200" dirty="0">
            <a:latin typeface="Calibri" panose="020F0502020204030204" pitchFamily="34" charset="0"/>
            <a:cs typeface="Calibri" panose="020F0502020204030204" pitchFamily="34" charset="0"/>
          </a:endParaRPr>
        </a:p>
        <a:p>
          <a:pPr marL="171450" lvl="1" indent="-171450" algn="l" defTabSz="800100">
            <a:lnSpc>
              <a:spcPct val="90000"/>
            </a:lnSpc>
            <a:spcBef>
              <a:spcPct val="0"/>
            </a:spcBef>
            <a:spcAft>
              <a:spcPct val="15000"/>
            </a:spcAft>
            <a:buChar char="•"/>
          </a:pPr>
          <a:r>
            <a:rPr lang="it-IT" sz="1800" kern="1200" dirty="0" err="1">
              <a:latin typeface="Calibri" panose="020F0502020204030204" pitchFamily="34" charset="0"/>
              <a:cs typeface="Calibri" panose="020F0502020204030204" pitchFamily="34" charset="0"/>
            </a:rPr>
            <a:t>Where</a:t>
          </a:r>
          <a:r>
            <a:rPr lang="it-IT" sz="1800" kern="1200" dirty="0">
              <a:latin typeface="Calibri" panose="020F0502020204030204" pitchFamily="34" charset="0"/>
              <a:cs typeface="Calibri" panose="020F0502020204030204" pitchFamily="34" charset="0"/>
            </a:rPr>
            <a:t> do </a:t>
          </a:r>
          <a:r>
            <a:rPr lang="it-IT" sz="1800" kern="1200" dirty="0" err="1">
              <a:latin typeface="Calibri" panose="020F0502020204030204" pitchFamily="34" charset="0"/>
              <a:cs typeface="Calibri" panose="020F0502020204030204" pitchFamily="34" charset="0"/>
            </a:rPr>
            <a:t>you</a:t>
          </a:r>
          <a:r>
            <a:rPr lang="it-IT" sz="1800" kern="1200" dirty="0">
              <a:latin typeface="Calibri" panose="020F0502020204030204" pitchFamily="34" charset="0"/>
              <a:cs typeface="Calibri" panose="020F0502020204030204" pitchFamily="34" charset="0"/>
            </a:rPr>
            <a:t> </a:t>
          </a:r>
          <a:r>
            <a:rPr lang="it-IT" sz="1800" kern="1200" dirty="0" err="1">
              <a:latin typeface="Calibri" panose="020F0502020204030204" pitchFamily="34" charset="0"/>
              <a:cs typeface="Calibri" panose="020F0502020204030204" pitchFamily="34" charset="0"/>
            </a:rPr>
            <a:t>want</a:t>
          </a:r>
          <a:r>
            <a:rPr lang="it-IT" sz="1800" kern="1200" dirty="0">
              <a:latin typeface="Calibri" panose="020F0502020204030204" pitchFamily="34" charset="0"/>
              <a:cs typeface="Calibri" panose="020F0502020204030204" pitchFamily="34" charset="0"/>
            </a:rPr>
            <a:t> to do </a:t>
          </a:r>
          <a:r>
            <a:rPr lang="it-IT" sz="1800" kern="1200" dirty="0" err="1">
              <a:latin typeface="Calibri" panose="020F0502020204030204" pitchFamily="34" charset="0"/>
              <a:cs typeface="Calibri" panose="020F0502020204030204" pitchFamily="34" charset="0"/>
            </a:rPr>
            <a:t>it</a:t>
          </a:r>
          <a:r>
            <a:rPr lang="it-IT" sz="1800" kern="1200" dirty="0">
              <a:latin typeface="Calibri" panose="020F0502020204030204" pitchFamily="34" charset="0"/>
              <a:cs typeface="Calibri" panose="020F0502020204030204" pitchFamily="34" charset="0"/>
            </a:rPr>
            <a:t>?</a:t>
          </a:r>
          <a:endParaRPr lang="en-GB" sz="1800" kern="1200" dirty="0">
            <a:latin typeface="Calibri" panose="020F0502020204030204" pitchFamily="34" charset="0"/>
            <a:cs typeface="Calibri" panose="020F0502020204030204" pitchFamily="34" charset="0"/>
          </a:endParaRPr>
        </a:p>
        <a:p>
          <a:pPr marL="171450" lvl="1" indent="-171450" algn="l" defTabSz="800100">
            <a:lnSpc>
              <a:spcPct val="90000"/>
            </a:lnSpc>
            <a:spcBef>
              <a:spcPct val="0"/>
            </a:spcBef>
            <a:spcAft>
              <a:spcPct val="15000"/>
            </a:spcAft>
            <a:buChar char="•"/>
          </a:pPr>
          <a:r>
            <a:rPr lang="it-IT" sz="1800" kern="1200" dirty="0">
              <a:latin typeface="Calibri" panose="020F0502020204030204" pitchFamily="34" charset="0"/>
              <a:cs typeface="Calibri" panose="020F0502020204030204" pitchFamily="34" charset="0"/>
            </a:rPr>
            <a:t>With or </a:t>
          </a:r>
          <a:r>
            <a:rPr lang="it-IT" sz="1800" kern="1200" dirty="0" err="1">
              <a:latin typeface="Calibri" panose="020F0502020204030204" pitchFamily="34" charset="0"/>
              <a:cs typeface="Calibri" panose="020F0502020204030204" pitchFamily="34" charset="0"/>
            </a:rPr>
            <a:t>without</a:t>
          </a:r>
          <a:r>
            <a:rPr lang="it-IT" sz="1800" kern="1200" dirty="0">
              <a:latin typeface="Calibri" panose="020F0502020204030204" pitchFamily="34" charset="0"/>
              <a:cs typeface="Calibri" panose="020F0502020204030204" pitchFamily="34" charset="0"/>
            </a:rPr>
            <a:t> </a:t>
          </a:r>
          <a:r>
            <a:rPr lang="it-IT" sz="1800" kern="1200" dirty="0" err="1">
              <a:latin typeface="Calibri" panose="020F0502020204030204" pitchFamily="34" charset="0"/>
              <a:cs typeface="Calibri" panose="020F0502020204030204" pitchFamily="34" charset="0"/>
            </a:rPr>
            <a:t>scolarship</a:t>
          </a:r>
          <a:r>
            <a:rPr lang="it-IT" sz="1800" kern="1200" dirty="0">
              <a:latin typeface="Calibri" panose="020F0502020204030204" pitchFamily="34" charset="0"/>
              <a:cs typeface="Calibri" panose="020F0502020204030204" pitchFamily="34" charset="0"/>
            </a:rPr>
            <a:t>?</a:t>
          </a:r>
          <a:endParaRPr lang="en-GB" sz="1800" kern="1200" dirty="0">
            <a:latin typeface="Calibri" panose="020F0502020204030204" pitchFamily="34" charset="0"/>
            <a:cs typeface="Calibri" panose="020F0502020204030204" pitchFamily="34" charset="0"/>
          </a:endParaRPr>
        </a:p>
      </dsp:txBody>
      <dsp:txXfrm>
        <a:off x="3098389" y="1834208"/>
        <a:ext cx="2332135" cy="2071982"/>
      </dsp:txXfrm>
    </dsp:sp>
    <dsp:sp modelId="{9AC704CF-403E-4B68-AEB2-4DF8D10D05AD}">
      <dsp:nvSpPr>
        <dsp:cNvPr id="0" name=""/>
        <dsp:cNvSpPr/>
      </dsp:nvSpPr>
      <dsp:spPr>
        <a:xfrm>
          <a:off x="5968666" y="1722119"/>
          <a:ext cx="2556313" cy="2296160"/>
        </a:xfrm>
        <a:prstGeom prst="roundRect">
          <a:avLst/>
        </a:prstGeom>
        <a:solidFill>
          <a:schemeClr val="accent4">
            <a:hueOff val="-3051521"/>
            <a:satOff val="-5234"/>
            <a:lumOff val="-379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it-IT" sz="2400" kern="1200" dirty="0">
              <a:latin typeface="Calibri" panose="020F0502020204030204" pitchFamily="34" charset="0"/>
              <a:cs typeface="Calibri" panose="020F0502020204030204" pitchFamily="34" charset="0"/>
            </a:rPr>
            <a:t>Step 3</a:t>
          </a:r>
          <a:endParaRPr lang="en-GB" sz="2400" kern="1200" dirty="0">
            <a:latin typeface="Calibri" panose="020F0502020204030204" pitchFamily="34" charset="0"/>
            <a:cs typeface="Calibri" panose="020F0502020204030204" pitchFamily="34" charset="0"/>
          </a:endParaRPr>
        </a:p>
        <a:p>
          <a:pPr marL="171450" lvl="1" indent="-171450" algn="l" defTabSz="800100">
            <a:lnSpc>
              <a:spcPct val="90000"/>
            </a:lnSpc>
            <a:spcBef>
              <a:spcPct val="0"/>
            </a:spcBef>
            <a:spcAft>
              <a:spcPct val="15000"/>
            </a:spcAft>
            <a:buChar char="•"/>
          </a:pPr>
          <a:r>
            <a:rPr lang="it-IT" sz="1800" kern="1200" dirty="0" err="1">
              <a:latin typeface="Calibri" panose="020F0502020204030204" pitchFamily="34" charset="0"/>
              <a:cs typeface="Calibri" panose="020F0502020204030204" pitchFamily="34" charset="0"/>
            </a:rPr>
            <a:t>Internal</a:t>
          </a:r>
          <a:r>
            <a:rPr lang="it-IT" sz="1800" kern="1200" dirty="0">
              <a:latin typeface="Calibri" panose="020F0502020204030204" pitchFamily="34" charset="0"/>
              <a:cs typeface="Calibri" panose="020F0502020204030204" pitchFamily="34" charset="0"/>
            </a:rPr>
            <a:t>/</a:t>
          </a:r>
          <a:r>
            <a:rPr lang="it-IT" sz="1800" kern="1200" dirty="0" err="1">
              <a:latin typeface="Calibri" panose="020F0502020204030204" pitchFamily="34" charset="0"/>
              <a:cs typeface="Calibri" panose="020F0502020204030204" pitchFamily="34" charset="0"/>
            </a:rPr>
            <a:t>External</a:t>
          </a:r>
          <a:r>
            <a:rPr lang="it-IT" sz="1800" kern="1200" dirty="0">
              <a:latin typeface="Calibri" panose="020F0502020204030204" pitchFamily="34" charset="0"/>
              <a:cs typeface="Calibri" panose="020F0502020204030204" pitchFamily="34" charset="0"/>
            </a:rPr>
            <a:t> Internship ?</a:t>
          </a:r>
          <a:endParaRPr lang="en-GB" sz="1800" kern="1200" dirty="0">
            <a:latin typeface="Calibri" panose="020F0502020204030204" pitchFamily="34" charset="0"/>
            <a:cs typeface="Calibri" panose="020F0502020204030204" pitchFamily="34" charset="0"/>
          </a:endParaRPr>
        </a:p>
        <a:p>
          <a:pPr marL="171450" lvl="1" indent="-171450" algn="l" defTabSz="800100">
            <a:lnSpc>
              <a:spcPct val="90000"/>
            </a:lnSpc>
            <a:spcBef>
              <a:spcPct val="0"/>
            </a:spcBef>
            <a:spcAft>
              <a:spcPct val="15000"/>
            </a:spcAft>
            <a:buChar char="•"/>
          </a:pPr>
          <a:r>
            <a:rPr lang="it-IT" sz="1800" kern="1200" dirty="0">
              <a:latin typeface="Calibri" panose="020F0502020204030204" pitchFamily="34" charset="0"/>
              <a:cs typeface="Calibri" panose="020F0502020204030204" pitchFamily="34" charset="0"/>
            </a:rPr>
            <a:t>With </a:t>
          </a:r>
          <a:r>
            <a:rPr lang="it-IT" sz="1800" kern="1200" dirty="0" err="1">
              <a:latin typeface="Calibri" panose="020F0502020204030204" pitchFamily="34" charset="0"/>
              <a:cs typeface="Calibri" panose="020F0502020204030204" pitchFamily="34" charset="0"/>
            </a:rPr>
            <a:t>scholarship</a:t>
          </a:r>
          <a:r>
            <a:rPr lang="it-IT" sz="1800" kern="1200" dirty="0">
              <a:latin typeface="Calibri" panose="020F0502020204030204" pitchFamily="34" charset="0"/>
              <a:cs typeface="Calibri" panose="020F0502020204030204" pitchFamily="34" charset="0"/>
            </a:rPr>
            <a:t> ?</a:t>
          </a:r>
          <a:endParaRPr lang="en-GB" sz="1800" kern="1200" dirty="0">
            <a:latin typeface="Calibri" panose="020F0502020204030204" pitchFamily="34" charset="0"/>
            <a:cs typeface="Calibri" panose="020F0502020204030204" pitchFamily="34" charset="0"/>
          </a:endParaRPr>
        </a:p>
        <a:p>
          <a:pPr marL="342900" lvl="2" indent="-171450" algn="l" defTabSz="800100">
            <a:lnSpc>
              <a:spcPct val="90000"/>
            </a:lnSpc>
            <a:spcBef>
              <a:spcPct val="0"/>
            </a:spcBef>
            <a:spcAft>
              <a:spcPct val="15000"/>
            </a:spcAft>
            <a:buChar char="•"/>
          </a:pPr>
          <a:r>
            <a:rPr lang="it-IT" sz="1800" kern="1200" dirty="0" err="1">
              <a:latin typeface="Calibri" panose="020F0502020204030204" pitchFamily="34" charset="0"/>
              <a:cs typeface="Calibri" panose="020F0502020204030204" pitchFamily="34" charset="0"/>
            </a:rPr>
            <a:t>Ciamician</a:t>
          </a:r>
          <a:r>
            <a:rPr lang="it-IT" sz="1800" kern="1200" dirty="0">
              <a:latin typeface="Calibri" panose="020F0502020204030204" pitchFamily="34" charset="0"/>
              <a:cs typeface="Calibri" panose="020F0502020204030204" pitchFamily="34" charset="0"/>
            </a:rPr>
            <a:t>/Erasmus</a:t>
          </a:r>
          <a:endParaRPr lang="en-GB" sz="1800" kern="1200" dirty="0">
            <a:latin typeface="Calibri" panose="020F0502020204030204" pitchFamily="34" charset="0"/>
            <a:cs typeface="Calibri" panose="020F0502020204030204" pitchFamily="34" charset="0"/>
          </a:endParaRPr>
        </a:p>
        <a:p>
          <a:pPr marL="171450" lvl="1" indent="-171450" algn="l" defTabSz="800100">
            <a:lnSpc>
              <a:spcPct val="90000"/>
            </a:lnSpc>
            <a:spcBef>
              <a:spcPct val="0"/>
            </a:spcBef>
            <a:spcAft>
              <a:spcPct val="15000"/>
            </a:spcAft>
            <a:buChar char="•"/>
          </a:pPr>
          <a:r>
            <a:rPr lang="it-IT" sz="1800" kern="1200" dirty="0" err="1">
              <a:latin typeface="Calibri" panose="020F0502020204030204" pitchFamily="34" charset="0"/>
              <a:cs typeface="Calibri" panose="020F0502020204030204" pitchFamily="34" charset="0"/>
            </a:rPr>
            <a:t>F.Flaminia</a:t>
          </a:r>
          <a:endParaRPr lang="en-GB" sz="1800" kern="1200" dirty="0">
            <a:latin typeface="Calibri" panose="020F0502020204030204" pitchFamily="34" charset="0"/>
            <a:cs typeface="Calibri" panose="020F0502020204030204" pitchFamily="34" charset="0"/>
          </a:endParaRPr>
        </a:p>
      </dsp:txBody>
      <dsp:txXfrm>
        <a:off x="6080755" y="1834208"/>
        <a:ext cx="2332135" cy="2071982"/>
      </dsp:txXfrm>
    </dsp:sp>
    <dsp:sp modelId="{4E8A0BA9-1717-403B-8B1C-6DC7231C026F}">
      <dsp:nvSpPr>
        <dsp:cNvPr id="0" name=""/>
        <dsp:cNvSpPr/>
      </dsp:nvSpPr>
      <dsp:spPr>
        <a:xfrm>
          <a:off x="8951031" y="1722119"/>
          <a:ext cx="2556313" cy="2296160"/>
        </a:xfrm>
        <a:prstGeom prst="roundRect">
          <a:avLst/>
        </a:prstGeom>
        <a:solidFill>
          <a:schemeClr val="accent4">
            <a:hueOff val="-4577281"/>
            <a:satOff val="-7851"/>
            <a:lumOff val="-568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it-IT" sz="2400" kern="1200" dirty="0">
              <a:latin typeface="Calibri" panose="020F0502020204030204" pitchFamily="34" charset="0"/>
              <a:cs typeface="Calibri" panose="020F0502020204030204" pitchFamily="34" charset="0"/>
            </a:rPr>
            <a:t>Step 4</a:t>
          </a:r>
          <a:endParaRPr lang="en-GB" sz="2400" kern="1200" dirty="0">
            <a:latin typeface="Calibri" panose="020F0502020204030204" pitchFamily="34" charset="0"/>
            <a:cs typeface="Calibri" panose="020F0502020204030204" pitchFamily="34" charset="0"/>
          </a:endParaRPr>
        </a:p>
        <a:p>
          <a:pPr marL="285750" lvl="1" indent="-285750" algn="l" defTabSz="1244600">
            <a:lnSpc>
              <a:spcPct val="90000"/>
            </a:lnSpc>
            <a:spcBef>
              <a:spcPct val="0"/>
            </a:spcBef>
            <a:spcAft>
              <a:spcPct val="15000"/>
            </a:spcAft>
            <a:buChar char="•"/>
          </a:pPr>
          <a:r>
            <a:rPr lang="it-IT" sz="2800" kern="1200" dirty="0">
              <a:latin typeface="Calibri" panose="020F0502020204030204" pitchFamily="34" charset="0"/>
              <a:cs typeface="Calibri" panose="020F0502020204030204" pitchFamily="34" charset="0"/>
            </a:rPr>
            <a:t>Study Plan</a:t>
          </a:r>
          <a:endParaRPr lang="en-GB" sz="2800" kern="1200" dirty="0">
            <a:latin typeface="Calibri" panose="020F0502020204030204" pitchFamily="34" charset="0"/>
            <a:cs typeface="Calibri" panose="020F0502020204030204" pitchFamily="34" charset="0"/>
          </a:endParaRPr>
        </a:p>
      </dsp:txBody>
      <dsp:txXfrm>
        <a:off x="9063120" y="1834208"/>
        <a:ext cx="2332135" cy="20719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D126-640E-4C50-8FA5-547667619A04}">
      <dsp:nvSpPr>
        <dsp:cNvPr id="0" name=""/>
        <dsp:cNvSpPr/>
      </dsp:nvSpPr>
      <dsp:spPr>
        <a:xfrm>
          <a:off x="3284286" y="3112470"/>
          <a:ext cx="777061" cy="2548999"/>
        </a:xfrm>
        <a:custGeom>
          <a:avLst/>
          <a:gdLst/>
          <a:ahLst/>
          <a:cxnLst/>
          <a:rect l="0" t="0" r="0" b="0"/>
          <a:pathLst>
            <a:path>
              <a:moveTo>
                <a:pt x="0" y="0"/>
              </a:moveTo>
              <a:lnTo>
                <a:pt x="390956" y="0"/>
              </a:lnTo>
              <a:lnTo>
                <a:pt x="390956" y="2548999"/>
              </a:lnTo>
              <a:lnTo>
                <a:pt x="777061" y="2548999"/>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8A16F6-7049-48FC-85A4-39726C9EF321}">
      <dsp:nvSpPr>
        <dsp:cNvPr id="0" name=""/>
        <dsp:cNvSpPr/>
      </dsp:nvSpPr>
      <dsp:spPr>
        <a:xfrm>
          <a:off x="3284286" y="3112470"/>
          <a:ext cx="777061" cy="888747"/>
        </a:xfrm>
        <a:custGeom>
          <a:avLst/>
          <a:gdLst/>
          <a:ahLst/>
          <a:cxnLst/>
          <a:rect l="0" t="0" r="0" b="0"/>
          <a:pathLst>
            <a:path>
              <a:moveTo>
                <a:pt x="0" y="0"/>
              </a:moveTo>
              <a:lnTo>
                <a:pt x="390956" y="0"/>
              </a:lnTo>
              <a:lnTo>
                <a:pt x="390956" y="888747"/>
              </a:lnTo>
              <a:lnTo>
                <a:pt x="777061" y="888747"/>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EDA239-B56E-42D6-9806-57DD1D2294EA}">
      <dsp:nvSpPr>
        <dsp:cNvPr id="0" name=""/>
        <dsp:cNvSpPr/>
      </dsp:nvSpPr>
      <dsp:spPr>
        <a:xfrm>
          <a:off x="3284286" y="2340966"/>
          <a:ext cx="777061" cy="771503"/>
        </a:xfrm>
        <a:custGeom>
          <a:avLst/>
          <a:gdLst/>
          <a:ahLst/>
          <a:cxnLst/>
          <a:rect l="0" t="0" r="0" b="0"/>
          <a:pathLst>
            <a:path>
              <a:moveTo>
                <a:pt x="0" y="771503"/>
              </a:moveTo>
              <a:lnTo>
                <a:pt x="390956" y="771503"/>
              </a:lnTo>
              <a:lnTo>
                <a:pt x="390956" y="0"/>
              </a:lnTo>
              <a:lnTo>
                <a:pt x="777061"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9FD38E0-03EC-42D1-8625-EA0136AD7BDA}">
      <dsp:nvSpPr>
        <dsp:cNvPr id="0" name=""/>
        <dsp:cNvSpPr/>
      </dsp:nvSpPr>
      <dsp:spPr>
        <a:xfrm>
          <a:off x="3284286" y="680714"/>
          <a:ext cx="777061" cy="2431755"/>
        </a:xfrm>
        <a:custGeom>
          <a:avLst/>
          <a:gdLst/>
          <a:ahLst/>
          <a:cxnLst/>
          <a:rect l="0" t="0" r="0" b="0"/>
          <a:pathLst>
            <a:path>
              <a:moveTo>
                <a:pt x="0" y="2431755"/>
              </a:moveTo>
              <a:lnTo>
                <a:pt x="390956" y="2431755"/>
              </a:lnTo>
              <a:lnTo>
                <a:pt x="390956" y="0"/>
              </a:lnTo>
              <a:lnTo>
                <a:pt x="777061"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2095EE-2D78-48E3-876E-258292774E89}">
      <dsp:nvSpPr>
        <dsp:cNvPr id="0" name=""/>
        <dsp:cNvSpPr/>
      </dsp:nvSpPr>
      <dsp:spPr>
        <a:xfrm>
          <a:off x="158250" y="927895"/>
          <a:ext cx="3270001" cy="1177620"/>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t-IT" sz="1600" kern="1200" dirty="0">
              <a:latin typeface="Calibri Light" panose="020F0302020204030204" pitchFamily="34" charset="0"/>
              <a:cs typeface="Calibri Light" panose="020F0302020204030204" pitchFamily="34" charset="0"/>
            </a:rPr>
            <a:t>100 hours </a:t>
          </a:r>
          <a:r>
            <a:rPr lang="it-IT" sz="1600" kern="1200" dirty="0" err="1">
              <a:latin typeface="Calibri Light" panose="020F0302020204030204" pitchFamily="34" charset="0"/>
              <a:cs typeface="Calibri Light" panose="020F0302020204030204" pitchFamily="34" charset="0"/>
            </a:rPr>
            <a:t>tutorship</a:t>
          </a:r>
          <a:endParaRPr lang="en-US" sz="1600" kern="1200" dirty="0">
            <a:latin typeface="Calibri Light" panose="020F0302020204030204" pitchFamily="34" charset="0"/>
            <a:cs typeface="Calibri Light" panose="020F0302020204030204" pitchFamily="34" charset="0"/>
          </a:endParaRPr>
        </a:p>
      </dsp:txBody>
      <dsp:txXfrm>
        <a:off x="158250" y="927895"/>
        <a:ext cx="3270001" cy="1177620"/>
      </dsp:txXfrm>
    </dsp:sp>
    <dsp:sp modelId="{C30FF985-3CC4-4BB7-888C-D080D353B546}">
      <dsp:nvSpPr>
        <dsp:cNvPr id="0" name=""/>
        <dsp:cNvSpPr/>
      </dsp:nvSpPr>
      <dsp:spPr>
        <a:xfrm>
          <a:off x="0" y="2523660"/>
          <a:ext cx="3284286" cy="1177620"/>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t-IT" sz="1600" kern="1200" dirty="0" err="1">
              <a:latin typeface="Calibri Light" panose="020F0302020204030204" pitchFamily="34" charset="0"/>
              <a:cs typeface="Calibri Light" panose="020F0302020204030204" pitchFamily="34" charset="0"/>
            </a:rPr>
            <a:t>This</a:t>
          </a:r>
          <a:r>
            <a:rPr lang="it-IT" sz="1600" kern="1200" dirty="0">
              <a:latin typeface="Calibri Light" panose="020F0302020204030204" pitchFamily="34" charset="0"/>
              <a:cs typeface="Calibri Light" panose="020F0302020204030204" pitchFamily="34" charset="0"/>
            </a:rPr>
            <a:t> </a:t>
          </a:r>
          <a:r>
            <a:rPr lang="it-IT" sz="1600" kern="1200" dirty="0" err="1">
              <a:latin typeface="Calibri Light" panose="020F0302020204030204" pitchFamily="34" charset="0"/>
              <a:cs typeface="Calibri Light" panose="020F0302020204030204" pitchFamily="34" charset="0"/>
            </a:rPr>
            <a:t>role</a:t>
          </a:r>
          <a:r>
            <a:rPr lang="it-IT" sz="1600" kern="1200" dirty="0">
              <a:latin typeface="Calibri Light" panose="020F0302020204030204" pitchFamily="34" charset="0"/>
              <a:cs typeface="Calibri Light" panose="020F0302020204030204" pitchFamily="34" charset="0"/>
            </a:rPr>
            <a:t> </a:t>
          </a:r>
          <a:r>
            <a:rPr lang="it-IT" sz="1600" kern="1200" dirty="0" err="1">
              <a:latin typeface="Calibri Light" panose="020F0302020204030204" pitchFamily="34" charset="0"/>
              <a:cs typeface="Calibri Light" panose="020F0302020204030204" pitchFamily="34" charset="0"/>
            </a:rPr>
            <a:t>consists</a:t>
          </a:r>
          <a:r>
            <a:rPr lang="it-IT" sz="1600" kern="1200" dirty="0">
              <a:latin typeface="Calibri Light" panose="020F0302020204030204" pitchFamily="34" charset="0"/>
              <a:cs typeface="Calibri Light" panose="020F0302020204030204" pitchFamily="34" charset="0"/>
            </a:rPr>
            <a:t> in</a:t>
          </a:r>
          <a:r>
            <a:rPr lang="en-GB" sz="1600" kern="1200" dirty="0">
              <a:latin typeface="Calibri Light" panose="020F0302020204030204" pitchFamily="34" charset="0"/>
              <a:cs typeface="Calibri Light" panose="020F0302020204030204" pitchFamily="34" charset="0"/>
            </a:rPr>
            <a:t>:</a:t>
          </a:r>
          <a:endParaRPr lang="en-US" sz="1600" kern="1200" dirty="0">
            <a:latin typeface="Calibri Light" panose="020F0302020204030204" pitchFamily="34" charset="0"/>
            <a:cs typeface="Calibri Light" panose="020F0302020204030204" pitchFamily="34" charset="0"/>
          </a:endParaRPr>
        </a:p>
      </dsp:txBody>
      <dsp:txXfrm>
        <a:off x="0" y="2523660"/>
        <a:ext cx="3284286" cy="1177620"/>
      </dsp:txXfrm>
    </dsp:sp>
    <dsp:sp modelId="{6925CF29-5F10-44B7-B2F3-875856F68EBB}">
      <dsp:nvSpPr>
        <dsp:cNvPr id="0" name=""/>
        <dsp:cNvSpPr/>
      </dsp:nvSpPr>
      <dsp:spPr>
        <a:xfrm>
          <a:off x="4061348" y="91904"/>
          <a:ext cx="3861050" cy="1177620"/>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u="sng" kern="1200" dirty="0">
              <a:latin typeface="Calibri Light" panose="020F0302020204030204" pitchFamily="34" charset="0"/>
              <a:cs typeface="Calibri Light" panose="020F0302020204030204" pitchFamily="34" charset="0"/>
            </a:rPr>
            <a:t>Helping Students</a:t>
          </a:r>
          <a:r>
            <a:rPr lang="en-GB" sz="1600" kern="1200" dirty="0">
              <a:latin typeface="Calibri Light" panose="020F0302020204030204" pitchFamily="34" charset="0"/>
              <a:cs typeface="Calibri Light" panose="020F0302020204030204" pitchFamily="34" charset="0"/>
            </a:rPr>
            <a:t>: The main job is to be a buddy to international and not only students, making sure they feel at home in a new country.</a:t>
          </a:r>
          <a:endParaRPr lang="en-US" sz="1600" kern="1200" dirty="0">
            <a:latin typeface="Calibri Light" panose="020F0302020204030204" pitchFamily="34" charset="0"/>
            <a:cs typeface="Calibri Light" panose="020F0302020204030204" pitchFamily="34" charset="0"/>
          </a:endParaRPr>
        </a:p>
      </dsp:txBody>
      <dsp:txXfrm>
        <a:off x="4061348" y="91904"/>
        <a:ext cx="3861050" cy="1177620"/>
      </dsp:txXfrm>
    </dsp:sp>
    <dsp:sp modelId="{DC6A18BF-B075-4D53-B050-3DED9D994AAE}">
      <dsp:nvSpPr>
        <dsp:cNvPr id="0" name=""/>
        <dsp:cNvSpPr/>
      </dsp:nvSpPr>
      <dsp:spPr>
        <a:xfrm>
          <a:off x="4061348" y="1752156"/>
          <a:ext cx="3861050" cy="1177620"/>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u="sng" kern="1200" dirty="0">
              <a:latin typeface="Calibri Light" panose="020F0302020204030204" pitchFamily="34" charset="0"/>
              <a:cs typeface="Calibri Light" panose="020F0302020204030204" pitchFamily="34" charset="0"/>
            </a:rPr>
            <a:t>Being the interface between the student and the university: </a:t>
          </a:r>
          <a:r>
            <a:rPr lang="en-GB" sz="1600" kern="1200" dirty="0">
              <a:latin typeface="Calibri Light" panose="020F0302020204030204" pitchFamily="34" charset="0"/>
              <a:cs typeface="Calibri Light" panose="020F0302020204030204" pitchFamily="34" charset="0"/>
            </a:rPr>
            <a:t>helping the students to sort out the paperwork, to answer their questions</a:t>
          </a:r>
          <a:endParaRPr lang="en-US" sz="1600" kern="1200" dirty="0">
            <a:latin typeface="Calibri Light" panose="020F0302020204030204" pitchFamily="34" charset="0"/>
            <a:cs typeface="Calibri Light" panose="020F0302020204030204" pitchFamily="34" charset="0"/>
          </a:endParaRPr>
        </a:p>
      </dsp:txBody>
      <dsp:txXfrm>
        <a:off x="4061348" y="1752156"/>
        <a:ext cx="3861050" cy="1177620"/>
      </dsp:txXfrm>
    </dsp:sp>
    <dsp:sp modelId="{A88F4151-4D42-4290-A5BF-DE9BEF14EB74}">
      <dsp:nvSpPr>
        <dsp:cNvPr id="0" name=""/>
        <dsp:cNvSpPr/>
      </dsp:nvSpPr>
      <dsp:spPr>
        <a:xfrm>
          <a:off x="4061348" y="3412408"/>
          <a:ext cx="3861050" cy="1177620"/>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u="sng" kern="1200" dirty="0">
              <a:latin typeface="Calibri Light" panose="020F0302020204030204" pitchFamily="34" charset="0"/>
              <a:cs typeface="Calibri Light" panose="020F0302020204030204" pitchFamily="34" charset="0"/>
            </a:rPr>
            <a:t>Organization of Seminars, Open Day: </a:t>
          </a:r>
          <a:r>
            <a:rPr lang="en-GB" sz="1600" kern="1200" dirty="0">
              <a:latin typeface="Calibri Light" panose="020F0302020204030204" pitchFamily="34" charset="0"/>
              <a:cs typeface="Calibri Light" panose="020F0302020204030204" pitchFamily="34" charset="0"/>
            </a:rPr>
            <a:t>together with the course coordinators </a:t>
          </a:r>
          <a:endParaRPr lang="en-US" sz="1600" kern="1200" dirty="0">
            <a:latin typeface="Calibri Light" panose="020F0302020204030204" pitchFamily="34" charset="0"/>
            <a:cs typeface="Calibri Light" panose="020F0302020204030204" pitchFamily="34" charset="0"/>
          </a:endParaRPr>
        </a:p>
      </dsp:txBody>
      <dsp:txXfrm>
        <a:off x="4061348" y="3412408"/>
        <a:ext cx="3861050" cy="1177620"/>
      </dsp:txXfrm>
    </dsp:sp>
    <dsp:sp modelId="{9DAF0D24-6EC3-4BDF-8976-F11369532098}">
      <dsp:nvSpPr>
        <dsp:cNvPr id="0" name=""/>
        <dsp:cNvSpPr/>
      </dsp:nvSpPr>
      <dsp:spPr>
        <a:xfrm>
          <a:off x="4061348" y="5072659"/>
          <a:ext cx="3861050" cy="1177620"/>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u="sng" kern="1200" dirty="0">
              <a:latin typeface="Calibri Light" panose="020F0302020204030204" pitchFamily="34" charset="0"/>
              <a:cs typeface="Calibri Light" panose="020F0302020204030204" pitchFamily="34" charset="0"/>
            </a:rPr>
            <a:t>Supporting Struggling Students</a:t>
          </a:r>
          <a:r>
            <a:rPr lang="en-GB" sz="1600" kern="1200" dirty="0">
              <a:latin typeface="Calibri Light" panose="020F0302020204030204" pitchFamily="34" charset="0"/>
              <a:cs typeface="Calibri Light" panose="020F0302020204030204" pitchFamily="34" charset="0"/>
            </a:rPr>
            <a:t>: For those students who hit a rough patch academically, you'll offer a helping hand with personalized support to get them back on track.</a:t>
          </a:r>
          <a:endParaRPr lang="en-US" sz="1600" kern="1200" dirty="0">
            <a:latin typeface="Calibri Light" panose="020F0302020204030204" pitchFamily="34" charset="0"/>
            <a:cs typeface="Calibri Light" panose="020F0302020204030204" pitchFamily="34" charset="0"/>
          </a:endParaRPr>
        </a:p>
      </dsp:txBody>
      <dsp:txXfrm>
        <a:off x="4061348" y="5072659"/>
        <a:ext cx="3861050" cy="1177620"/>
      </dsp:txXfrm>
    </dsp:sp>
    <dsp:sp modelId="{CDF320BB-C00E-4601-A444-564A6F322B67}">
      <dsp:nvSpPr>
        <dsp:cNvPr id="0" name=""/>
        <dsp:cNvSpPr/>
      </dsp:nvSpPr>
      <dsp:spPr>
        <a:xfrm>
          <a:off x="211803" y="4166330"/>
          <a:ext cx="3274865" cy="1177620"/>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kern="1200" dirty="0">
              <a:latin typeface="Calibri bold" panose="020F0702030404030204" pitchFamily="34" charset="0"/>
              <a:cs typeface="Calibri bold" panose="020F0702030404030204" pitchFamily="34" charset="0"/>
            </a:rPr>
            <a:t>BOTH ENGLISH AND ITALIAN ARE REQUIRED</a:t>
          </a:r>
          <a:endParaRPr lang="en-US" sz="1600" kern="1200" dirty="0">
            <a:latin typeface="Calibri bold" panose="020F0702030404030204" pitchFamily="34" charset="0"/>
            <a:cs typeface="Calibri bold" panose="020F0702030404030204" pitchFamily="34" charset="0"/>
          </a:endParaRPr>
        </a:p>
      </dsp:txBody>
      <dsp:txXfrm>
        <a:off x="211803" y="4166330"/>
        <a:ext cx="3274865" cy="117762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FDDFB6-C848-E3D5-2A55-BA7B2FEF75A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GB"/>
          </a:p>
        </p:txBody>
      </p:sp>
      <p:sp>
        <p:nvSpPr>
          <p:cNvPr id="3" name="Sottotitolo 2">
            <a:extLst>
              <a:ext uri="{FF2B5EF4-FFF2-40B4-BE49-F238E27FC236}">
                <a16:creationId xmlns:a16="http://schemas.microsoft.com/office/drawing/2014/main" id="{5907B1AF-D744-DCB2-2D64-17C92D494D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GB"/>
          </a:p>
        </p:txBody>
      </p:sp>
      <p:sp>
        <p:nvSpPr>
          <p:cNvPr id="4" name="Segnaposto data 3">
            <a:extLst>
              <a:ext uri="{FF2B5EF4-FFF2-40B4-BE49-F238E27FC236}">
                <a16:creationId xmlns:a16="http://schemas.microsoft.com/office/drawing/2014/main" id="{BFC003C7-6049-EB17-4937-778D49CAB79E}"/>
              </a:ext>
            </a:extLst>
          </p:cNvPr>
          <p:cNvSpPr>
            <a:spLocks noGrp="1"/>
          </p:cNvSpPr>
          <p:nvPr>
            <p:ph type="dt" sz="half" idx="10"/>
          </p:nvPr>
        </p:nvSpPr>
        <p:spPr/>
        <p:txBody>
          <a:bodyPr/>
          <a:lstStyle/>
          <a:p>
            <a:fld id="{48714F74-BE1A-44BA-B939-E1F7EABB3778}" type="datetimeFigureOut">
              <a:rPr lang="en-GB" smtClean="0"/>
              <a:t>10/10/2025</a:t>
            </a:fld>
            <a:endParaRPr lang="en-GB"/>
          </a:p>
        </p:txBody>
      </p:sp>
      <p:sp>
        <p:nvSpPr>
          <p:cNvPr id="5" name="Segnaposto piè di pagina 4">
            <a:extLst>
              <a:ext uri="{FF2B5EF4-FFF2-40B4-BE49-F238E27FC236}">
                <a16:creationId xmlns:a16="http://schemas.microsoft.com/office/drawing/2014/main" id="{58F38EF0-8260-5DEA-01BB-2A5DF732217F}"/>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0D53A669-A1EC-12A9-1A24-C66F16FF531A}"/>
              </a:ext>
            </a:extLst>
          </p:cNvPr>
          <p:cNvSpPr>
            <a:spLocks noGrp="1"/>
          </p:cNvSpPr>
          <p:nvPr>
            <p:ph type="sldNum" sz="quarter" idx="12"/>
          </p:nvPr>
        </p:nvSpPr>
        <p:spPr/>
        <p:txBody>
          <a:bodyPr/>
          <a:lstStyle/>
          <a:p>
            <a:fld id="{E35A1BE3-2D5C-4A2D-9919-F233704BE3EF}" type="slidenum">
              <a:rPr lang="en-GB" smtClean="0"/>
              <a:t>‹N›</a:t>
            </a:fld>
            <a:endParaRPr lang="en-GB"/>
          </a:p>
        </p:txBody>
      </p:sp>
    </p:spTree>
    <p:extLst>
      <p:ext uri="{BB962C8B-B14F-4D97-AF65-F5344CB8AC3E}">
        <p14:creationId xmlns:p14="http://schemas.microsoft.com/office/powerpoint/2010/main" val="277620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A4BD7D-9BC5-75ED-48EF-21027112AD03}"/>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B0AF0A2C-0120-6877-E3F7-CBCCED52F39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00E209A1-E150-06DB-8CD1-54011B8420F6}"/>
              </a:ext>
            </a:extLst>
          </p:cNvPr>
          <p:cNvSpPr>
            <a:spLocks noGrp="1"/>
          </p:cNvSpPr>
          <p:nvPr>
            <p:ph type="dt" sz="half" idx="10"/>
          </p:nvPr>
        </p:nvSpPr>
        <p:spPr/>
        <p:txBody>
          <a:bodyPr/>
          <a:lstStyle/>
          <a:p>
            <a:fld id="{48714F74-BE1A-44BA-B939-E1F7EABB3778}" type="datetimeFigureOut">
              <a:rPr lang="en-GB" smtClean="0"/>
              <a:t>10/10/2025</a:t>
            </a:fld>
            <a:endParaRPr lang="en-GB"/>
          </a:p>
        </p:txBody>
      </p:sp>
      <p:sp>
        <p:nvSpPr>
          <p:cNvPr id="5" name="Segnaposto piè di pagina 4">
            <a:extLst>
              <a:ext uri="{FF2B5EF4-FFF2-40B4-BE49-F238E27FC236}">
                <a16:creationId xmlns:a16="http://schemas.microsoft.com/office/drawing/2014/main" id="{90C0A81A-6A49-32BC-E008-3FCD1DB06DE2}"/>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670A19D8-C15D-3223-FB3E-8CBD0CE1F265}"/>
              </a:ext>
            </a:extLst>
          </p:cNvPr>
          <p:cNvSpPr>
            <a:spLocks noGrp="1"/>
          </p:cNvSpPr>
          <p:nvPr>
            <p:ph type="sldNum" sz="quarter" idx="12"/>
          </p:nvPr>
        </p:nvSpPr>
        <p:spPr/>
        <p:txBody>
          <a:bodyPr/>
          <a:lstStyle/>
          <a:p>
            <a:fld id="{E35A1BE3-2D5C-4A2D-9919-F233704BE3EF}" type="slidenum">
              <a:rPr lang="en-GB" smtClean="0"/>
              <a:t>‹N›</a:t>
            </a:fld>
            <a:endParaRPr lang="en-GB"/>
          </a:p>
        </p:txBody>
      </p:sp>
    </p:spTree>
    <p:extLst>
      <p:ext uri="{BB962C8B-B14F-4D97-AF65-F5344CB8AC3E}">
        <p14:creationId xmlns:p14="http://schemas.microsoft.com/office/powerpoint/2010/main" val="4250910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5FB122F-8419-44BD-2C3A-7D0673F6AB2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0D772B18-BF48-0FF6-4C7D-8127CA9521EA}"/>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CD8A5185-7972-5453-BBE5-9F571DB9CE50}"/>
              </a:ext>
            </a:extLst>
          </p:cNvPr>
          <p:cNvSpPr>
            <a:spLocks noGrp="1"/>
          </p:cNvSpPr>
          <p:nvPr>
            <p:ph type="dt" sz="half" idx="10"/>
          </p:nvPr>
        </p:nvSpPr>
        <p:spPr/>
        <p:txBody>
          <a:bodyPr/>
          <a:lstStyle/>
          <a:p>
            <a:fld id="{48714F74-BE1A-44BA-B939-E1F7EABB3778}" type="datetimeFigureOut">
              <a:rPr lang="en-GB" smtClean="0"/>
              <a:t>10/10/2025</a:t>
            </a:fld>
            <a:endParaRPr lang="en-GB"/>
          </a:p>
        </p:txBody>
      </p:sp>
      <p:sp>
        <p:nvSpPr>
          <p:cNvPr id="5" name="Segnaposto piè di pagina 4">
            <a:extLst>
              <a:ext uri="{FF2B5EF4-FFF2-40B4-BE49-F238E27FC236}">
                <a16:creationId xmlns:a16="http://schemas.microsoft.com/office/drawing/2014/main" id="{4B6CE11A-A91A-C185-2CAF-203423E92115}"/>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88D60BAE-5016-04C2-B492-428C6A1E56A4}"/>
              </a:ext>
            </a:extLst>
          </p:cNvPr>
          <p:cNvSpPr>
            <a:spLocks noGrp="1"/>
          </p:cNvSpPr>
          <p:nvPr>
            <p:ph type="sldNum" sz="quarter" idx="12"/>
          </p:nvPr>
        </p:nvSpPr>
        <p:spPr/>
        <p:txBody>
          <a:bodyPr/>
          <a:lstStyle/>
          <a:p>
            <a:fld id="{E35A1BE3-2D5C-4A2D-9919-F233704BE3EF}" type="slidenum">
              <a:rPr lang="en-GB" smtClean="0"/>
              <a:t>‹N›</a:t>
            </a:fld>
            <a:endParaRPr lang="en-GB"/>
          </a:p>
        </p:txBody>
      </p:sp>
    </p:spTree>
    <p:extLst>
      <p:ext uri="{BB962C8B-B14F-4D97-AF65-F5344CB8AC3E}">
        <p14:creationId xmlns:p14="http://schemas.microsoft.com/office/powerpoint/2010/main" val="473201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D4BFA9-0D82-A158-9F7E-09D5A95A145C}"/>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B76CA215-8615-604C-64C9-58D2C1F7D25D}"/>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CD96CB49-D475-93C4-A64E-9C822037EA3F}"/>
              </a:ext>
            </a:extLst>
          </p:cNvPr>
          <p:cNvSpPr>
            <a:spLocks noGrp="1"/>
          </p:cNvSpPr>
          <p:nvPr>
            <p:ph type="dt" sz="half" idx="10"/>
          </p:nvPr>
        </p:nvSpPr>
        <p:spPr/>
        <p:txBody>
          <a:bodyPr/>
          <a:lstStyle/>
          <a:p>
            <a:fld id="{48714F74-BE1A-44BA-B939-E1F7EABB3778}" type="datetimeFigureOut">
              <a:rPr lang="en-GB" smtClean="0"/>
              <a:t>10/10/2025</a:t>
            </a:fld>
            <a:endParaRPr lang="en-GB"/>
          </a:p>
        </p:txBody>
      </p:sp>
      <p:sp>
        <p:nvSpPr>
          <p:cNvPr id="5" name="Segnaposto piè di pagina 4">
            <a:extLst>
              <a:ext uri="{FF2B5EF4-FFF2-40B4-BE49-F238E27FC236}">
                <a16:creationId xmlns:a16="http://schemas.microsoft.com/office/drawing/2014/main" id="{77A9AC85-B25A-0C15-FB15-29A22C31B49C}"/>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9C1041AC-7336-A16D-DD36-1F751B397DD7}"/>
              </a:ext>
            </a:extLst>
          </p:cNvPr>
          <p:cNvSpPr>
            <a:spLocks noGrp="1"/>
          </p:cNvSpPr>
          <p:nvPr>
            <p:ph type="sldNum" sz="quarter" idx="12"/>
          </p:nvPr>
        </p:nvSpPr>
        <p:spPr/>
        <p:txBody>
          <a:bodyPr/>
          <a:lstStyle/>
          <a:p>
            <a:fld id="{E35A1BE3-2D5C-4A2D-9919-F233704BE3EF}" type="slidenum">
              <a:rPr lang="en-GB" smtClean="0"/>
              <a:t>‹N›</a:t>
            </a:fld>
            <a:endParaRPr lang="en-GB"/>
          </a:p>
        </p:txBody>
      </p:sp>
    </p:spTree>
    <p:extLst>
      <p:ext uri="{BB962C8B-B14F-4D97-AF65-F5344CB8AC3E}">
        <p14:creationId xmlns:p14="http://schemas.microsoft.com/office/powerpoint/2010/main" val="3364082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AA5E8B-383C-FF15-6ABD-6FBB363014F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CE4AC102-9586-F6FC-EC8B-393082BAE6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77CC418-531F-BFC1-9A08-DCEAFE5D64AD}"/>
              </a:ext>
            </a:extLst>
          </p:cNvPr>
          <p:cNvSpPr>
            <a:spLocks noGrp="1"/>
          </p:cNvSpPr>
          <p:nvPr>
            <p:ph type="dt" sz="half" idx="10"/>
          </p:nvPr>
        </p:nvSpPr>
        <p:spPr/>
        <p:txBody>
          <a:bodyPr/>
          <a:lstStyle/>
          <a:p>
            <a:fld id="{48714F74-BE1A-44BA-B939-E1F7EABB3778}" type="datetimeFigureOut">
              <a:rPr lang="en-GB" smtClean="0"/>
              <a:t>10/10/2025</a:t>
            </a:fld>
            <a:endParaRPr lang="en-GB"/>
          </a:p>
        </p:txBody>
      </p:sp>
      <p:sp>
        <p:nvSpPr>
          <p:cNvPr id="5" name="Segnaposto piè di pagina 4">
            <a:extLst>
              <a:ext uri="{FF2B5EF4-FFF2-40B4-BE49-F238E27FC236}">
                <a16:creationId xmlns:a16="http://schemas.microsoft.com/office/drawing/2014/main" id="{33B5C4E4-AA10-61BA-56C3-BA8BE2B78AD5}"/>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E8C3F5BD-9F29-E161-48B5-820C8DC71A71}"/>
              </a:ext>
            </a:extLst>
          </p:cNvPr>
          <p:cNvSpPr>
            <a:spLocks noGrp="1"/>
          </p:cNvSpPr>
          <p:nvPr>
            <p:ph type="sldNum" sz="quarter" idx="12"/>
          </p:nvPr>
        </p:nvSpPr>
        <p:spPr/>
        <p:txBody>
          <a:bodyPr/>
          <a:lstStyle/>
          <a:p>
            <a:fld id="{E35A1BE3-2D5C-4A2D-9919-F233704BE3EF}" type="slidenum">
              <a:rPr lang="en-GB" smtClean="0"/>
              <a:t>‹N›</a:t>
            </a:fld>
            <a:endParaRPr lang="en-GB"/>
          </a:p>
        </p:txBody>
      </p:sp>
    </p:spTree>
    <p:extLst>
      <p:ext uri="{BB962C8B-B14F-4D97-AF65-F5344CB8AC3E}">
        <p14:creationId xmlns:p14="http://schemas.microsoft.com/office/powerpoint/2010/main" val="1687271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09FE1A-1741-0FD0-D092-6A40FEEBD8CE}"/>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0B63B13A-7566-5450-49CF-FE5D4116FB0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contenuto 3">
            <a:extLst>
              <a:ext uri="{FF2B5EF4-FFF2-40B4-BE49-F238E27FC236}">
                <a16:creationId xmlns:a16="http://schemas.microsoft.com/office/drawing/2014/main" id="{BAA32893-E581-29FD-BA83-5C33849A2BA5}"/>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data 4">
            <a:extLst>
              <a:ext uri="{FF2B5EF4-FFF2-40B4-BE49-F238E27FC236}">
                <a16:creationId xmlns:a16="http://schemas.microsoft.com/office/drawing/2014/main" id="{FFA2A5F4-5491-B629-CD9A-015BA144178D}"/>
              </a:ext>
            </a:extLst>
          </p:cNvPr>
          <p:cNvSpPr>
            <a:spLocks noGrp="1"/>
          </p:cNvSpPr>
          <p:nvPr>
            <p:ph type="dt" sz="half" idx="10"/>
          </p:nvPr>
        </p:nvSpPr>
        <p:spPr/>
        <p:txBody>
          <a:bodyPr/>
          <a:lstStyle/>
          <a:p>
            <a:fld id="{48714F74-BE1A-44BA-B939-E1F7EABB3778}" type="datetimeFigureOut">
              <a:rPr lang="en-GB" smtClean="0"/>
              <a:t>10/10/2025</a:t>
            </a:fld>
            <a:endParaRPr lang="en-GB"/>
          </a:p>
        </p:txBody>
      </p:sp>
      <p:sp>
        <p:nvSpPr>
          <p:cNvPr id="6" name="Segnaposto piè di pagina 5">
            <a:extLst>
              <a:ext uri="{FF2B5EF4-FFF2-40B4-BE49-F238E27FC236}">
                <a16:creationId xmlns:a16="http://schemas.microsoft.com/office/drawing/2014/main" id="{646C30D3-CEEF-F1D8-92AE-88F2F3F6EEE9}"/>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B750DA07-2564-A02D-3BC4-7D9B65716094}"/>
              </a:ext>
            </a:extLst>
          </p:cNvPr>
          <p:cNvSpPr>
            <a:spLocks noGrp="1"/>
          </p:cNvSpPr>
          <p:nvPr>
            <p:ph type="sldNum" sz="quarter" idx="12"/>
          </p:nvPr>
        </p:nvSpPr>
        <p:spPr/>
        <p:txBody>
          <a:bodyPr/>
          <a:lstStyle/>
          <a:p>
            <a:fld id="{E35A1BE3-2D5C-4A2D-9919-F233704BE3EF}" type="slidenum">
              <a:rPr lang="en-GB" smtClean="0"/>
              <a:t>‹N›</a:t>
            </a:fld>
            <a:endParaRPr lang="en-GB"/>
          </a:p>
        </p:txBody>
      </p:sp>
    </p:spTree>
    <p:extLst>
      <p:ext uri="{BB962C8B-B14F-4D97-AF65-F5344CB8AC3E}">
        <p14:creationId xmlns:p14="http://schemas.microsoft.com/office/powerpoint/2010/main" val="195619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000742-5BF3-BB1E-791E-48AE94BBF676}"/>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AC467049-66CF-FAB8-3C22-8A94ED12D6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79F01BDF-0C9A-20DE-1239-8B6D2B7F0AE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testo 4">
            <a:extLst>
              <a:ext uri="{FF2B5EF4-FFF2-40B4-BE49-F238E27FC236}">
                <a16:creationId xmlns:a16="http://schemas.microsoft.com/office/drawing/2014/main" id="{F1C19E4F-9AFF-1672-B1D9-661057F15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C7871B35-EA4C-75C3-023C-A7E017DBA294}"/>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7" name="Segnaposto data 6">
            <a:extLst>
              <a:ext uri="{FF2B5EF4-FFF2-40B4-BE49-F238E27FC236}">
                <a16:creationId xmlns:a16="http://schemas.microsoft.com/office/drawing/2014/main" id="{33BBF168-6A8F-8360-A7F9-E564484025FB}"/>
              </a:ext>
            </a:extLst>
          </p:cNvPr>
          <p:cNvSpPr>
            <a:spLocks noGrp="1"/>
          </p:cNvSpPr>
          <p:nvPr>
            <p:ph type="dt" sz="half" idx="10"/>
          </p:nvPr>
        </p:nvSpPr>
        <p:spPr/>
        <p:txBody>
          <a:bodyPr/>
          <a:lstStyle/>
          <a:p>
            <a:fld id="{48714F74-BE1A-44BA-B939-E1F7EABB3778}" type="datetimeFigureOut">
              <a:rPr lang="en-GB" smtClean="0"/>
              <a:t>10/10/2025</a:t>
            </a:fld>
            <a:endParaRPr lang="en-GB"/>
          </a:p>
        </p:txBody>
      </p:sp>
      <p:sp>
        <p:nvSpPr>
          <p:cNvPr id="8" name="Segnaposto piè di pagina 7">
            <a:extLst>
              <a:ext uri="{FF2B5EF4-FFF2-40B4-BE49-F238E27FC236}">
                <a16:creationId xmlns:a16="http://schemas.microsoft.com/office/drawing/2014/main" id="{B66FC402-2CAB-4588-DA25-B89DEF659F1C}"/>
              </a:ext>
            </a:extLst>
          </p:cNvPr>
          <p:cNvSpPr>
            <a:spLocks noGrp="1"/>
          </p:cNvSpPr>
          <p:nvPr>
            <p:ph type="ftr" sz="quarter" idx="11"/>
          </p:nvPr>
        </p:nvSpPr>
        <p:spPr/>
        <p:txBody>
          <a:bodyPr/>
          <a:lstStyle/>
          <a:p>
            <a:endParaRPr lang="en-GB"/>
          </a:p>
        </p:txBody>
      </p:sp>
      <p:sp>
        <p:nvSpPr>
          <p:cNvPr id="9" name="Segnaposto numero diapositiva 8">
            <a:extLst>
              <a:ext uri="{FF2B5EF4-FFF2-40B4-BE49-F238E27FC236}">
                <a16:creationId xmlns:a16="http://schemas.microsoft.com/office/drawing/2014/main" id="{3E8F0A57-0881-CE8D-FFCA-3DFAA2BBC209}"/>
              </a:ext>
            </a:extLst>
          </p:cNvPr>
          <p:cNvSpPr>
            <a:spLocks noGrp="1"/>
          </p:cNvSpPr>
          <p:nvPr>
            <p:ph type="sldNum" sz="quarter" idx="12"/>
          </p:nvPr>
        </p:nvSpPr>
        <p:spPr/>
        <p:txBody>
          <a:bodyPr/>
          <a:lstStyle/>
          <a:p>
            <a:fld id="{E35A1BE3-2D5C-4A2D-9919-F233704BE3EF}" type="slidenum">
              <a:rPr lang="en-GB" smtClean="0"/>
              <a:t>‹N›</a:t>
            </a:fld>
            <a:endParaRPr lang="en-GB"/>
          </a:p>
        </p:txBody>
      </p:sp>
    </p:spTree>
    <p:extLst>
      <p:ext uri="{BB962C8B-B14F-4D97-AF65-F5344CB8AC3E}">
        <p14:creationId xmlns:p14="http://schemas.microsoft.com/office/powerpoint/2010/main" val="3557579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C5B6DD-25EC-B125-39E3-C3599C00EE51}"/>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data 2">
            <a:extLst>
              <a:ext uri="{FF2B5EF4-FFF2-40B4-BE49-F238E27FC236}">
                <a16:creationId xmlns:a16="http://schemas.microsoft.com/office/drawing/2014/main" id="{A82AC4C5-56D9-77FE-3916-BDB6A3797EAF}"/>
              </a:ext>
            </a:extLst>
          </p:cNvPr>
          <p:cNvSpPr>
            <a:spLocks noGrp="1"/>
          </p:cNvSpPr>
          <p:nvPr>
            <p:ph type="dt" sz="half" idx="10"/>
          </p:nvPr>
        </p:nvSpPr>
        <p:spPr/>
        <p:txBody>
          <a:bodyPr/>
          <a:lstStyle/>
          <a:p>
            <a:fld id="{48714F74-BE1A-44BA-B939-E1F7EABB3778}" type="datetimeFigureOut">
              <a:rPr lang="en-GB" smtClean="0"/>
              <a:t>10/10/2025</a:t>
            </a:fld>
            <a:endParaRPr lang="en-GB"/>
          </a:p>
        </p:txBody>
      </p:sp>
      <p:sp>
        <p:nvSpPr>
          <p:cNvPr id="4" name="Segnaposto piè di pagina 3">
            <a:extLst>
              <a:ext uri="{FF2B5EF4-FFF2-40B4-BE49-F238E27FC236}">
                <a16:creationId xmlns:a16="http://schemas.microsoft.com/office/drawing/2014/main" id="{7059814B-91C2-4946-CEB4-1D0A7901D847}"/>
              </a:ext>
            </a:extLst>
          </p:cNvPr>
          <p:cNvSpPr>
            <a:spLocks noGrp="1"/>
          </p:cNvSpPr>
          <p:nvPr>
            <p:ph type="ftr" sz="quarter" idx="11"/>
          </p:nvPr>
        </p:nvSpPr>
        <p:spPr/>
        <p:txBody>
          <a:bodyPr/>
          <a:lstStyle/>
          <a:p>
            <a:endParaRPr lang="en-GB"/>
          </a:p>
        </p:txBody>
      </p:sp>
      <p:sp>
        <p:nvSpPr>
          <p:cNvPr id="5" name="Segnaposto numero diapositiva 4">
            <a:extLst>
              <a:ext uri="{FF2B5EF4-FFF2-40B4-BE49-F238E27FC236}">
                <a16:creationId xmlns:a16="http://schemas.microsoft.com/office/drawing/2014/main" id="{0BFCE08E-1D5F-6BE9-3C9D-638AB94E73CF}"/>
              </a:ext>
            </a:extLst>
          </p:cNvPr>
          <p:cNvSpPr>
            <a:spLocks noGrp="1"/>
          </p:cNvSpPr>
          <p:nvPr>
            <p:ph type="sldNum" sz="quarter" idx="12"/>
          </p:nvPr>
        </p:nvSpPr>
        <p:spPr/>
        <p:txBody>
          <a:bodyPr/>
          <a:lstStyle/>
          <a:p>
            <a:fld id="{E35A1BE3-2D5C-4A2D-9919-F233704BE3EF}" type="slidenum">
              <a:rPr lang="en-GB" smtClean="0"/>
              <a:t>‹N›</a:t>
            </a:fld>
            <a:endParaRPr lang="en-GB"/>
          </a:p>
        </p:txBody>
      </p:sp>
    </p:spTree>
    <p:extLst>
      <p:ext uri="{BB962C8B-B14F-4D97-AF65-F5344CB8AC3E}">
        <p14:creationId xmlns:p14="http://schemas.microsoft.com/office/powerpoint/2010/main" val="3649049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DCB82F0-69B1-53E0-B08E-55944B81BA47}"/>
              </a:ext>
            </a:extLst>
          </p:cNvPr>
          <p:cNvSpPr>
            <a:spLocks noGrp="1"/>
          </p:cNvSpPr>
          <p:nvPr>
            <p:ph type="dt" sz="half" idx="10"/>
          </p:nvPr>
        </p:nvSpPr>
        <p:spPr/>
        <p:txBody>
          <a:bodyPr/>
          <a:lstStyle/>
          <a:p>
            <a:fld id="{48714F74-BE1A-44BA-B939-E1F7EABB3778}" type="datetimeFigureOut">
              <a:rPr lang="en-GB" smtClean="0"/>
              <a:t>10/10/2025</a:t>
            </a:fld>
            <a:endParaRPr lang="en-GB"/>
          </a:p>
        </p:txBody>
      </p:sp>
      <p:sp>
        <p:nvSpPr>
          <p:cNvPr id="3" name="Segnaposto piè di pagina 2">
            <a:extLst>
              <a:ext uri="{FF2B5EF4-FFF2-40B4-BE49-F238E27FC236}">
                <a16:creationId xmlns:a16="http://schemas.microsoft.com/office/drawing/2014/main" id="{D8B95407-DA4E-9FEA-F937-29482D655B61}"/>
              </a:ext>
            </a:extLst>
          </p:cNvPr>
          <p:cNvSpPr>
            <a:spLocks noGrp="1"/>
          </p:cNvSpPr>
          <p:nvPr>
            <p:ph type="ftr" sz="quarter" idx="11"/>
          </p:nvPr>
        </p:nvSpPr>
        <p:spPr/>
        <p:txBody>
          <a:bodyPr/>
          <a:lstStyle/>
          <a:p>
            <a:endParaRPr lang="en-GB"/>
          </a:p>
        </p:txBody>
      </p:sp>
      <p:sp>
        <p:nvSpPr>
          <p:cNvPr id="4" name="Segnaposto numero diapositiva 3">
            <a:extLst>
              <a:ext uri="{FF2B5EF4-FFF2-40B4-BE49-F238E27FC236}">
                <a16:creationId xmlns:a16="http://schemas.microsoft.com/office/drawing/2014/main" id="{055A3874-0679-0AA5-BB5D-6DF4A5C84A44}"/>
              </a:ext>
            </a:extLst>
          </p:cNvPr>
          <p:cNvSpPr>
            <a:spLocks noGrp="1"/>
          </p:cNvSpPr>
          <p:nvPr>
            <p:ph type="sldNum" sz="quarter" idx="12"/>
          </p:nvPr>
        </p:nvSpPr>
        <p:spPr/>
        <p:txBody>
          <a:bodyPr/>
          <a:lstStyle/>
          <a:p>
            <a:fld id="{E35A1BE3-2D5C-4A2D-9919-F233704BE3EF}" type="slidenum">
              <a:rPr lang="en-GB" smtClean="0"/>
              <a:t>‹N›</a:t>
            </a:fld>
            <a:endParaRPr lang="en-GB"/>
          </a:p>
        </p:txBody>
      </p:sp>
    </p:spTree>
    <p:extLst>
      <p:ext uri="{BB962C8B-B14F-4D97-AF65-F5344CB8AC3E}">
        <p14:creationId xmlns:p14="http://schemas.microsoft.com/office/powerpoint/2010/main" val="2778859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CAD917-477B-F2D3-5528-54BEB7BF7E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AFA549C2-C2B7-4447-C247-5B1D67DE74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testo 3">
            <a:extLst>
              <a:ext uri="{FF2B5EF4-FFF2-40B4-BE49-F238E27FC236}">
                <a16:creationId xmlns:a16="http://schemas.microsoft.com/office/drawing/2014/main" id="{9EE15269-3238-4CDE-A152-B5687E2BE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3A667BC-2CA2-52FE-0DFC-3F998922B913}"/>
              </a:ext>
            </a:extLst>
          </p:cNvPr>
          <p:cNvSpPr>
            <a:spLocks noGrp="1"/>
          </p:cNvSpPr>
          <p:nvPr>
            <p:ph type="dt" sz="half" idx="10"/>
          </p:nvPr>
        </p:nvSpPr>
        <p:spPr/>
        <p:txBody>
          <a:bodyPr/>
          <a:lstStyle/>
          <a:p>
            <a:fld id="{48714F74-BE1A-44BA-B939-E1F7EABB3778}" type="datetimeFigureOut">
              <a:rPr lang="en-GB" smtClean="0"/>
              <a:t>10/10/2025</a:t>
            </a:fld>
            <a:endParaRPr lang="en-GB"/>
          </a:p>
        </p:txBody>
      </p:sp>
      <p:sp>
        <p:nvSpPr>
          <p:cNvPr id="6" name="Segnaposto piè di pagina 5">
            <a:extLst>
              <a:ext uri="{FF2B5EF4-FFF2-40B4-BE49-F238E27FC236}">
                <a16:creationId xmlns:a16="http://schemas.microsoft.com/office/drawing/2014/main" id="{C6216D31-7C6E-13C2-FFB3-7CCBB06E972C}"/>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22417454-7904-B84D-77FF-73068637C928}"/>
              </a:ext>
            </a:extLst>
          </p:cNvPr>
          <p:cNvSpPr>
            <a:spLocks noGrp="1"/>
          </p:cNvSpPr>
          <p:nvPr>
            <p:ph type="sldNum" sz="quarter" idx="12"/>
          </p:nvPr>
        </p:nvSpPr>
        <p:spPr/>
        <p:txBody>
          <a:bodyPr/>
          <a:lstStyle/>
          <a:p>
            <a:fld id="{E35A1BE3-2D5C-4A2D-9919-F233704BE3EF}" type="slidenum">
              <a:rPr lang="en-GB" smtClean="0"/>
              <a:t>‹N›</a:t>
            </a:fld>
            <a:endParaRPr lang="en-GB"/>
          </a:p>
        </p:txBody>
      </p:sp>
    </p:spTree>
    <p:extLst>
      <p:ext uri="{BB962C8B-B14F-4D97-AF65-F5344CB8AC3E}">
        <p14:creationId xmlns:p14="http://schemas.microsoft.com/office/powerpoint/2010/main" val="54033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A4E18B-694D-843D-FCBD-F2A761C183D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immagine 2">
            <a:extLst>
              <a:ext uri="{FF2B5EF4-FFF2-40B4-BE49-F238E27FC236}">
                <a16:creationId xmlns:a16="http://schemas.microsoft.com/office/drawing/2014/main" id="{6E47ADEF-A0A6-6FAE-2A1E-0DF6B3C990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egnaposto testo 3">
            <a:extLst>
              <a:ext uri="{FF2B5EF4-FFF2-40B4-BE49-F238E27FC236}">
                <a16:creationId xmlns:a16="http://schemas.microsoft.com/office/drawing/2014/main" id="{BC399AE4-78F0-62DB-8092-CB1E7B6AB7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7BA5C31-EE6E-AFD1-6C2E-B8B258B09B57}"/>
              </a:ext>
            </a:extLst>
          </p:cNvPr>
          <p:cNvSpPr>
            <a:spLocks noGrp="1"/>
          </p:cNvSpPr>
          <p:nvPr>
            <p:ph type="dt" sz="half" idx="10"/>
          </p:nvPr>
        </p:nvSpPr>
        <p:spPr/>
        <p:txBody>
          <a:bodyPr/>
          <a:lstStyle/>
          <a:p>
            <a:fld id="{48714F74-BE1A-44BA-B939-E1F7EABB3778}" type="datetimeFigureOut">
              <a:rPr lang="en-GB" smtClean="0"/>
              <a:t>10/10/2025</a:t>
            </a:fld>
            <a:endParaRPr lang="en-GB"/>
          </a:p>
        </p:txBody>
      </p:sp>
      <p:sp>
        <p:nvSpPr>
          <p:cNvPr id="6" name="Segnaposto piè di pagina 5">
            <a:extLst>
              <a:ext uri="{FF2B5EF4-FFF2-40B4-BE49-F238E27FC236}">
                <a16:creationId xmlns:a16="http://schemas.microsoft.com/office/drawing/2014/main" id="{ABBB0F15-58EE-FF17-E699-FA7A89225663}"/>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306B8F75-B09B-DD29-7AE9-CAEFD883F52E}"/>
              </a:ext>
            </a:extLst>
          </p:cNvPr>
          <p:cNvSpPr>
            <a:spLocks noGrp="1"/>
          </p:cNvSpPr>
          <p:nvPr>
            <p:ph type="sldNum" sz="quarter" idx="12"/>
          </p:nvPr>
        </p:nvSpPr>
        <p:spPr/>
        <p:txBody>
          <a:bodyPr/>
          <a:lstStyle/>
          <a:p>
            <a:fld id="{E35A1BE3-2D5C-4A2D-9919-F233704BE3EF}" type="slidenum">
              <a:rPr lang="en-GB" smtClean="0"/>
              <a:t>‹N›</a:t>
            </a:fld>
            <a:endParaRPr lang="en-GB"/>
          </a:p>
        </p:txBody>
      </p:sp>
    </p:spTree>
    <p:extLst>
      <p:ext uri="{BB962C8B-B14F-4D97-AF65-F5344CB8AC3E}">
        <p14:creationId xmlns:p14="http://schemas.microsoft.com/office/powerpoint/2010/main" val="2339886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0030451-1350-FA8F-180B-9141DC6151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C4C34CF6-AFA4-094F-27BF-16C8D8A62F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8BAF4BE7-8385-81F0-7ADB-22DA610C69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714F74-BE1A-44BA-B939-E1F7EABB3778}" type="datetimeFigureOut">
              <a:rPr lang="en-GB" smtClean="0"/>
              <a:t>10/10/2025</a:t>
            </a:fld>
            <a:endParaRPr lang="en-GB"/>
          </a:p>
        </p:txBody>
      </p:sp>
      <p:sp>
        <p:nvSpPr>
          <p:cNvPr id="5" name="Segnaposto piè di pagina 4">
            <a:extLst>
              <a:ext uri="{FF2B5EF4-FFF2-40B4-BE49-F238E27FC236}">
                <a16:creationId xmlns:a16="http://schemas.microsoft.com/office/drawing/2014/main" id="{1DBE238D-3947-F63C-E265-33102104A4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egnaposto numero diapositiva 5">
            <a:extLst>
              <a:ext uri="{FF2B5EF4-FFF2-40B4-BE49-F238E27FC236}">
                <a16:creationId xmlns:a16="http://schemas.microsoft.com/office/drawing/2014/main" id="{6256E672-5125-48BE-78FE-DCFF862E57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5A1BE3-2D5C-4A2D-9919-F233704BE3EF}" type="slidenum">
              <a:rPr lang="en-GB" smtClean="0"/>
              <a:t>‹N›</a:t>
            </a:fld>
            <a:endParaRPr lang="en-GB"/>
          </a:p>
        </p:txBody>
      </p:sp>
    </p:spTree>
    <p:extLst>
      <p:ext uri="{BB962C8B-B14F-4D97-AF65-F5344CB8AC3E}">
        <p14:creationId xmlns:p14="http://schemas.microsoft.com/office/powerpoint/2010/main" val="17342874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unibo.it/en/international/internship-abroad/erasmus-mobility-for-traineeship/erasmus-mobility-for-traineeships-what-is-it-and-how-to-apply/erasmus-mobility-for-traineeships-what-is-it-and-how-to-appl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orsi.unibo.it/2cycle/ScienceForConservation/experimental-thesis-grant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19.png"/></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score@unibo.it"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hyperlink" Target="https://corsi.unibo.it/2cycle/ScienceForConservation/how-to-prepare-the-thesis-project-3cfu" TargetMode="External"/><Relationship Id="rId1" Type="http://schemas.openxmlformats.org/officeDocument/2006/relationships/slideLayout" Target="../slideLayouts/slideLayout2.xml"/><Relationship Id="rId4" Type="http://schemas.openxmlformats.org/officeDocument/2006/relationships/image" Target="../media/image25.jpe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hyperlink" Target="https://www.unibo.it/en/international/internship-abroad/erasmus-mobility-for-traineeship/erasmus-mobility-for-traineeships-what-is-it-and-how-to-apply/erasmus-mobility-for-traineeships-what-is-it-and-how-to-apply" TargetMode="External"/><Relationship Id="rId1" Type="http://schemas.openxmlformats.org/officeDocument/2006/relationships/slideLayout" Target="../slideLayouts/slideLayout2.xml"/><Relationship Id="rId4" Type="http://schemas.openxmlformats.org/officeDocument/2006/relationships/image" Target="../media/image27.sv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6.xml.rels><?xml version="1.0" encoding="UTF-8" standalone="yes"?>
<Relationships xmlns="http://schemas.openxmlformats.org/package/2006/relationships"><Relationship Id="rId3" Type="http://schemas.openxmlformats.org/officeDocument/2006/relationships/hyperlink" Target="https://corsi.unibo.it/2cycle/ScienceForConservation/internship-for-final-examination" TargetMode="External"/><Relationship Id="rId2" Type="http://schemas.openxmlformats.org/officeDocument/2006/relationships/hyperlink" Target="mailto:campusravenna.tirocini@unibo.it" TargetMode="External"/><Relationship Id="rId1" Type="http://schemas.openxmlformats.org/officeDocument/2006/relationships/slideLayout" Target="../slideLayouts/slideLayout2.xml"/><Relationship Id="rId5" Type="http://schemas.openxmlformats.org/officeDocument/2006/relationships/hyperlink" Target="https://tirocini-studenti.unibo.it/tirocini/studenti/loginStudenti.htm;jsessionid=8264416F0B5AEC00BA806178CA9516D6.mic-joss3" TargetMode="External"/><Relationship Id="rId4" Type="http://schemas.openxmlformats.org/officeDocument/2006/relationships/hyperlink" Target="https://tirocini.unibo.it/tirocini/studenti/homePageStudenti.ht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2.gif"/><Relationship Id="rId4" Type="http://schemas.openxmlformats.org/officeDocument/2006/relationships/hyperlink" Target="https://www.unibo.it/en/campus-ravenna/campus-services/internships"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7" name="Rectangle 1036">
            <a:extLst>
              <a:ext uri="{FF2B5EF4-FFF2-40B4-BE49-F238E27FC236}">
                <a16:creationId xmlns:a16="http://schemas.microsoft.com/office/drawing/2014/main" id="{0C0CCF94-9536-4A63-8FF2-E37827C927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8" name="Freeform: Shape 1032">
            <a:extLst>
              <a:ext uri="{FF2B5EF4-FFF2-40B4-BE49-F238E27FC236}">
                <a16:creationId xmlns:a16="http://schemas.microsoft.com/office/drawing/2014/main" id="{C970655A-F4C2-4D7E-BAB6-D3BFC5CAE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18174"/>
            <a:ext cx="12192000" cy="4939827"/>
          </a:xfrm>
          <a:custGeom>
            <a:avLst/>
            <a:gdLst>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435843 w 12192000"/>
              <a:gd name="connsiteY143" fmla="*/ 234325 h 4939827"/>
              <a:gd name="connsiteX144" fmla="*/ 4499101 w 12192000"/>
              <a:gd name="connsiteY144" fmla="*/ 232983 h 4939827"/>
              <a:gd name="connsiteX145" fmla="*/ 4558432 w 12192000"/>
              <a:gd name="connsiteY145" fmla="*/ 269194 h 4939827"/>
              <a:gd name="connsiteX146" fmla="*/ 4635061 w 12192000"/>
              <a:gd name="connsiteY146" fmla="*/ 280682 h 4939827"/>
              <a:gd name="connsiteX147" fmla="*/ 4680829 w 12192000"/>
              <a:gd name="connsiteY147" fmla="*/ 287953 h 4939827"/>
              <a:gd name="connsiteX148" fmla="*/ 4807427 w 12192000"/>
              <a:gd name="connsiteY148" fmla="*/ 276835 h 4939827"/>
              <a:gd name="connsiteX149" fmla="*/ 5028933 w 12192000"/>
              <a:gd name="connsiteY149" fmla="*/ 183887 h 4939827"/>
              <a:gd name="connsiteX150" fmla="*/ 5093642 w 12192000"/>
              <a:gd name="connsiteY150" fmla="*/ 177214 h 4939827"/>
              <a:gd name="connsiteX151" fmla="*/ 5102642 w 12192000"/>
              <a:gd name="connsiteY151" fmla="*/ 186816 h 4939827"/>
              <a:gd name="connsiteX152" fmla="*/ 5193590 w 12192000"/>
              <a:gd name="connsiteY152" fmla="*/ 136361 h 4939827"/>
              <a:gd name="connsiteX153" fmla="*/ 5323922 w 12192000"/>
              <a:gd name="connsiteY153" fmla="*/ 146332 h 4939827"/>
              <a:gd name="connsiteX154" fmla="*/ 5421860 w 12192000"/>
              <a:gd name="connsiteY154" fmla="*/ 167298 h 4939827"/>
              <a:gd name="connsiteX155" fmla="*/ 5476948 w 12192000"/>
              <a:gd name="connsiteY155" fmla="*/ 173249 h 4939827"/>
              <a:gd name="connsiteX156" fmla="*/ 5516842 w 12192000"/>
              <a:gd name="connsiteY156" fmla="*/ 184018 h 4939827"/>
              <a:gd name="connsiteX157" fmla="*/ 5619415 w 12192000"/>
              <a:gd name="connsiteY157" fmla="*/ 176781 h 4939827"/>
              <a:gd name="connsiteX158" fmla="*/ 5789867 w 12192000"/>
              <a:gd name="connsiteY158" fmla="*/ 150304 h 4939827"/>
              <a:gd name="connsiteX159" fmla="*/ 5825953 w 12192000"/>
              <a:gd name="connsiteY159" fmla="*/ 147907 h 4939827"/>
              <a:gd name="connsiteX160" fmla="*/ 5856168 w 12192000"/>
              <a:gd name="connsiteY160" fmla="*/ 158719 h 4939827"/>
              <a:gd name="connsiteX161" fmla="*/ 5862476 w 12192000"/>
              <a:gd name="connsiteY161" fmla="*/ 172447 h 4939827"/>
              <a:gd name="connsiteX162" fmla="*/ 5882195 w 12192000"/>
              <a:gd name="connsiteY162" fmla="*/ 173195 h 4939827"/>
              <a:gd name="connsiteX163" fmla="*/ 5887271 w 12192000"/>
              <a:gd name="connsiteY163" fmla="*/ 176084 h 4939827"/>
              <a:gd name="connsiteX164" fmla="*/ 5916552 w 12192000"/>
              <a:gd name="connsiteY164" fmla="*/ 189955 h 4939827"/>
              <a:gd name="connsiteX165" fmla="*/ 5983240 w 12192000"/>
              <a:gd name="connsiteY165" fmla="*/ 152755 h 4939827"/>
              <a:gd name="connsiteX166" fmla="*/ 6061852 w 12192000"/>
              <a:gd name="connsiteY166" fmla="*/ 161953 h 4939827"/>
              <a:gd name="connsiteX167" fmla="*/ 6408386 w 12192000"/>
              <a:gd name="connsiteY167" fmla="*/ 157590 h 4939827"/>
              <a:gd name="connsiteX168" fmla="*/ 6531386 w 12192000"/>
              <a:gd name="connsiteY168" fmla="*/ 156103 h 4939827"/>
              <a:gd name="connsiteX169" fmla="*/ 6721509 w 12192000"/>
              <a:gd name="connsiteY169" fmla="*/ 54829 h 4939827"/>
              <a:gd name="connsiteX170" fmla="*/ 6947884 w 12192000"/>
              <a:gd name="connsiteY170" fmla="*/ 47587 h 4939827"/>
              <a:gd name="connsiteX171" fmla="*/ 6965101 w 12192000"/>
              <a:gd name="connsiteY171" fmla="*/ 25718 h 4939827"/>
              <a:gd name="connsiteX172" fmla="*/ 6986370 w 12192000"/>
              <a:gd name="connsiteY172" fmla="*/ 12659 h 4939827"/>
              <a:gd name="connsiteX173" fmla="*/ 6989536 w 12192000"/>
              <a:gd name="connsiteY173" fmla="*/ 14528 h 4939827"/>
              <a:gd name="connsiteX174" fmla="*/ 7015933 w 12192000"/>
              <a:gd name="connsiteY174" fmla="*/ 9653 h 4939827"/>
              <a:gd name="connsiteX175" fmla="*/ 7020592 w 12192000"/>
              <a:gd name="connsiteY175" fmla="*/ 1651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435843 w 12192000"/>
              <a:gd name="connsiteY143" fmla="*/ 234325 h 4939827"/>
              <a:gd name="connsiteX144" fmla="*/ 4558432 w 12192000"/>
              <a:gd name="connsiteY144" fmla="*/ 269194 h 4939827"/>
              <a:gd name="connsiteX145" fmla="*/ 4635061 w 12192000"/>
              <a:gd name="connsiteY145" fmla="*/ 280682 h 4939827"/>
              <a:gd name="connsiteX146" fmla="*/ 4680829 w 12192000"/>
              <a:gd name="connsiteY146" fmla="*/ 287953 h 4939827"/>
              <a:gd name="connsiteX147" fmla="*/ 4807427 w 12192000"/>
              <a:gd name="connsiteY147" fmla="*/ 276835 h 4939827"/>
              <a:gd name="connsiteX148" fmla="*/ 5028933 w 12192000"/>
              <a:gd name="connsiteY148" fmla="*/ 183887 h 4939827"/>
              <a:gd name="connsiteX149" fmla="*/ 5093642 w 12192000"/>
              <a:gd name="connsiteY149" fmla="*/ 177214 h 4939827"/>
              <a:gd name="connsiteX150" fmla="*/ 5102642 w 12192000"/>
              <a:gd name="connsiteY150" fmla="*/ 186816 h 4939827"/>
              <a:gd name="connsiteX151" fmla="*/ 5193590 w 12192000"/>
              <a:gd name="connsiteY151" fmla="*/ 136361 h 4939827"/>
              <a:gd name="connsiteX152" fmla="*/ 5323922 w 12192000"/>
              <a:gd name="connsiteY152" fmla="*/ 146332 h 4939827"/>
              <a:gd name="connsiteX153" fmla="*/ 5421860 w 12192000"/>
              <a:gd name="connsiteY153" fmla="*/ 167298 h 4939827"/>
              <a:gd name="connsiteX154" fmla="*/ 5476948 w 12192000"/>
              <a:gd name="connsiteY154" fmla="*/ 173249 h 4939827"/>
              <a:gd name="connsiteX155" fmla="*/ 5516842 w 12192000"/>
              <a:gd name="connsiteY155" fmla="*/ 184018 h 4939827"/>
              <a:gd name="connsiteX156" fmla="*/ 5619415 w 12192000"/>
              <a:gd name="connsiteY156" fmla="*/ 176781 h 4939827"/>
              <a:gd name="connsiteX157" fmla="*/ 5789867 w 12192000"/>
              <a:gd name="connsiteY157" fmla="*/ 150304 h 4939827"/>
              <a:gd name="connsiteX158" fmla="*/ 5825953 w 12192000"/>
              <a:gd name="connsiteY158" fmla="*/ 147907 h 4939827"/>
              <a:gd name="connsiteX159" fmla="*/ 5856168 w 12192000"/>
              <a:gd name="connsiteY159" fmla="*/ 158719 h 4939827"/>
              <a:gd name="connsiteX160" fmla="*/ 5862476 w 12192000"/>
              <a:gd name="connsiteY160" fmla="*/ 172447 h 4939827"/>
              <a:gd name="connsiteX161" fmla="*/ 5882195 w 12192000"/>
              <a:gd name="connsiteY161" fmla="*/ 173195 h 4939827"/>
              <a:gd name="connsiteX162" fmla="*/ 5887271 w 12192000"/>
              <a:gd name="connsiteY162" fmla="*/ 176084 h 4939827"/>
              <a:gd name="connsiteX163" fmla="*/ 5916552 w 12192000"/>
              <a:gd name="connsiteY163" fmla="*/ 189955 h 4939827"/>
              <a:gd name="connsiteX164" fmla="*/ 5983240 w 12192000"/>
              <a:gd name="connsiteY164" fmla="*/ 152755 h 4939827"/>
              <a:gd name="connsiteX165" fmla="*/ 6061852 w 12192000"/>
              <a:gd name="connsiteY165" fmla="*/ 161953 h 4939827"/>
              <a:gd name="connsiteX166" fmla="*/ 6408386 w 12192000"/>
              <a:gd name="connsiteY166" fmla="*/ 157590 h 4939827"/>
              <a:gd name="connsiteX167" fmla="*/ 6531386 w 12192000"/>
              <a:gd name="connsiteY167" fmla="*/ 156103 h 4939827"/>
              <a:gd name="connsiteX168" fmla="*/ 6721509 w 12192000"/>
              <a:gd name="connsiteY168" fmla="*/ 54829 h 4939827"/>
              <a:gd name="connsiteX169" fmla="*/ 6947884 w 12192000"/>
              <a:gd name="connsiteY169" fmla="*/ 47587 h 4939827"/>
              <a:gd name="connsiteX170" fmla="*/ 6965101 w 12192000"/>
              <a:gd name="connsiteY170" fmla="*/ 25718 h 4939827"/>
              <a:gd name="connsiteX171" fmla="*/ 6986370 w 12192000"/>
              <a:gd name="connsiteY171" fmla="*/ 12659 h 4939827"/>
              <a:gd name="connsiteX172" fmla="*/ 6989536 w 12192000"/>
              <a:gd name="connsiteY172" fmla="*/ 14528 h 4939827"/>
              <a:gd name="connsiteX173" fmla="*/ 7015933 w 12192000"/>
              <a:gd name="connsiteY173" fmla="*/ 9653 h 4939827"/>
              <a:gd name="connsiteX174" fmla="*/ 7020592 w 12192000"/>
              <a:gd name="connsiteY174" fmla="*/ 1651 h 4939827"/>
              <a:gd name="connsiteX175" fmla="*/ 7025905 w 12192000"/>
              <a:gd name="connsiteY175"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680829 w 12192000"/>
              <a:gd name="connsiteY145" fmla="*/ 287953 h 4939827"/>
              <a:gd name="connsiteX146" fmla="*/ 4807427 w 12192000"/>
              <a:gd name="connsiteY146" fmla="*/ 276835 h 4939827"/>
              <a:gd name="connsiteX147" fmla="*/ 5028933 w 12192000"/>
              <a:gd name="connsiteY147" fmla="*/ 183887 h 4939827"/>
              <a:gd name="connsiteX148" fmla="*/ 5093642 w 12192000"/>
              <a:gd name="connsiteY148" fmla="*/ 177214 h 4939827"/>
              <a:gd name="connsiteX149" fmla="*/ 5102642 w 12192000"/>
              <a:gd name="connsiteY149" fmla="*/ 186816 h 4939827"/>
              <a:gd name="connsiteX150" fmla="*/ 5193590 w 12192000"/>
              <a:gd name="connsiteY150" fmla="*/ 136361 h 4939827"/>
              <a:gd name="connsiteX151" fmla="*/ 5323922 w 12192000"/>
              <a:gd name="connsiteY151" fmla="*/ 146332 h 4939827"/>
              <a:gd name="connsiteX152" fmla="*/ 5421860 w 12192000"/>
              <a:gd name="connsiteY152" fmla="*/ 167298 h 4939827"/>
              <a:gd name="connsiteX153" fmla="*/ 5476948 w 12192000"/>
              <a:gd name="connsiteY153" fmla="*/ 173249 h 4939827"/>
              <a:gd name="connsiteX154" fmla="*/ 5516842 w 12192000"/>
              <a:gd name="connsiteY154" fmla="*/ 184018 h 4939827"/>
              <a:gd name="connsiteX155" fmla="*/ 5619415 w 12192000"/>
              <a:gd name="connsiteY155" fmla="*/ 176781 h 4939827"/>
              <a:gd name="connsiteX156" fmla="*/ 5789867 w 12192000"/>
              <a:gd name="connsiteY156" fmla="*/ 150304 h 4939827"/>
              <a:gd name="connsiteX157" fmla="*/ 5825953 w 12192000"/>
              <a:gd name="connsiteY157" fmla="*/ 147907 h 4939827"/>
              <a:gd name="connsiteX158" fmla="*/ 5856168 w 12192000"/>
              <a:gd name="connsiteY158" fmla="*/ 158719 h 4939827"/>
              <a:gd name="connsiteX159" fmla="*/ 5862476 w 12192000"/>
              <a:gd name="connsiteY159" fmla="*/ 172447 h 4939827"/>
              <a:gd name="connsiteX160" fmla="*/ 5882195 w 12192000"/>
              <a:gd name="connsiteY160" fmla="*/ 173195 h 4939827"/>
              <a:gd name="connsiteX161" fmla="*/ 5887271 w 12192000"/>
              <a:gd name="connsiteY161" fmla="*/ 176084 h 4939827"/>
              <a:gd name="connsiteX162" fmla="*/ 5916552 w 12192000"/>
              <a:gd name="connsiteY162" fmla="*/ 189955 h 4939827"/>
              <a:gd name="connsiteX163" fmla="*/ 5983240 w 12192000"/>
              <a:gd name="connsiteY163" fmla="*/ 152755 h 4939827"/>
              <a:gd name="connsiteX164" fmla="*/ 6061852 w 12192000"/>
              <a:gd name="connsiteY164" fmla="*/ 161953 h 4939827"/>
              <a:gd name="connsiteX165" fmla="*/ 6408386 w 12192000"/>
              <a:gd name="connsiteY165" fmla="*/ 157590 h 4939827"/>
              <a:gd name="connsiteX166" fmla="*/ 6531386 w 12192000"/>
              <a:gd name="connsiteY166" fmla="*/ 156103 h 4939827"/>
              <a:gd name="connsiteX167" fmla="*/ 6721509 w 12192000"/>
              <a:gd name="connsiteY167" fmla="*/ 54829 h 4939827"/>
              <a:gd name="connsiteX168" fmla="*/ 6947884 w 12192000"/>
              <a:gd name="connsiteY168" fmla="*/ 47587 h 4939827"/>
              <a:gd name="connsiteX169" fmla="*/ 6965101 w 12192000"/>
              <a:gd name="connsiteY169" fmla="*/ 25718 h 4939827"/>
              <a:gd name="connsiteX170" fmla="*/ 6986370 w 12192000"/>
              <a:gd name="connsiteY170" fmla="*/ 12659 h 4939827"/>
              <a:gd name="connsiteX171" fmla="*/ 6989536 w 12192000"/>
              <a:gd name="connsiteY171" fmla="*/ 14528 h 4939827"/>
              <a:gd name="connsiteX172" fmla="*/ 7015933 w 12192000"/>
              <a:gd name="connsiteY172" fmla="*/ 9653 h 4939827"/>
              <a:gd name="connsiteX173" fmla="*/ 7020592 w 12192000"/>
              <a:gd name="connsiteY173" fmla="*/ 1651 h 4939827"/>
              <a:gd name="connsiteX174" fmla="*/ 7025905 w 12192000"/>
              <a:gd name="connsiteY174"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408386 w 12192000"/>
              <a:gd name="connsiteY164" fmla="*/ 157590 h 4939827"/>
              <a:gd name="connsiteX165" fmla="*/ 6531386 w 12192000"/>
              <a:gd name="connsiteY165" fmla="*/ 156103 h 4939827"/>
              <a:gd name="connsiteX166" fmla="*/ 6721509 w 12192000"/>
              <a:gd name="connsiteY166" fmla="*/ 54829 h 4939827"/>
              <a:gd name="connsiteX167" fmla="*/ 6947884 w 12192000"/>
              <a:gd name="connsiteY167" fmla="*/ 47587 h 4939827"/>
              <a:gd name="connsiteX168" fmla="*/ 6965101 w 12192000"/>
              <a:gd name="connsiteY168" fmla="*/ 25718 h 4939827"/>
              <a:gd name="connsiteX169" fmla="*/ 6986370 w 12192000"/>
              <a:gd name="connsiteY169" fmla="*/ 12659 h 4939827"/>
              <a:gd name="connsiteX170" fmla="*/ 6989536 w 12192000"/>
              <a:gd name="connsiteY170" fmla="*/ 14528 h 4939827"/>
              <a:gd name="connsiteX171" fmla="*/ 7015933 w 12192000"/>
              <a:gd name="connsiteY171" fmla="*/ 9653 h 4939827"/>
              <a:gd name="connsiteX172" fmla="*/ 7020592 w 12192000"/>
              <a:gd name="connsiteY172" fmla="*/ 1651 h 4939827"/>
              <a:gd name="connsiteX173" fmla="*/ 7025905 w 12192000"/>
              <a:gd name="connsiteY173"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531386 w 12192000"/>
              <a:gd name="connsiteY164" fmla="*/ 156103 h 4939827"/>
              <a:gd name="connsiteX165" fmla="*/ 6721509 w 12192000"/>
              <a:gd name="connsiteY165" fmla="*/ 54829 h 4939827"/>
              <a:gd name="connsiteX166" fmla="*/ 6947884 w 12192000"/>
              <a:gd name="connsiteY166" fmla="*/ 47587 h 4939827"/>
              <a:gd name="connsiteX167" fmla="*/ 6965101 w 12192000"/>
              <a:gd name="connsiteY167" fmla="*/ 25718 h 4939827"/>
              <a:gd name="connsiteX168" fmla="*/ 6986370 w 12192000"/>
              <a:gd name="connsiteY168" fmla="*/ 12659 h 4939827"/>
              <a:gd name="connsiteX169" fmla="*/ 6989536 w 12192000"/>
              <a:gd name="connsiteY169" fmla="*/ 14528 h 4939827"/>
              <a:gd name="connsiteX170" fmla="*/ 7015933 w 12192000"/>
              <a:gd name="connsiteY170" fmla="*/ 9653 h 4939827"/>
              <a:gd name="connsiteX171" fmla="*/ 7020592 w 12192000"/>
              <a:gd name="connsiteY171" fmla="*/ 1651 h 4939827"/>
              <a:gd name="connsiteX172" fmla="*/ 7025905 w 12192000"/>
              <a:gd name="connsiteY172"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531386 w 12192000"/>
              <a:gd name="connsiteY164" fmla="*/ 156103 h 4939827"/>
              <a:gd name="connsiteX165" fmla="*/ 6947884 w 12192000"/>
              <a:gd name="connsiteY165" fmla="*/ 47587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531386 w 12192000"/>
              <a:gd name="connsiteY164" fmla="*/ 156103 h 4939827"/>
              <a:gd name="connsiteX165" fmla="*/ 6756965 w 12192000"/>
              <a:gd name="connsiteY165" fmla="*/ 57636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415830 w 12192000"/>
              <a:gd name="connsiteY164" fmla="*/ 136006 h 4939827"/>
              <a:gd name="connsiteX165" fmla="*/ 6756965 w 12192000"/>
              <a:gd name="connsiteY165" fmla="*/ 57636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152287 w 12192000"/>
              <a:gd name="connsiteY163" fmla="*/ 116736 h 4939827"/>
              <a:gd name="connsiteX164" fmla="*/ 6415830 w 12192000"/>
              <a:gd name="connsiteY164" fmla="*/ 136006 h 4939827"/>
              <a:gd name="connsiteX165" fmla="*/ 6756965 w 12192000"/>
              <a:gd name="connsiteY165" fmla="*/ 57636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16552 w 12192000"/>
              <a:gd name="connsiteY160" fmla="*/ 189955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965101 w 12192000"/>
              <a:gd name="connsiteY165" fmla="*/ 25718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16552 w 12192000"/>
              <a:gd name="connsiteY160" fmla="*/ 189955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965101 w 12192000"/>
              <a:gd name="connsiteY165" fmla="*/ 25718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16552 w 12192000"/>
              <a:gd name="connsiteY160" fmla="*/ 189955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819400 w 12192000"/>
              <a:gd name="connsiteY165" fmla="*/ 30742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21577 w 12192000"/>
              <a:gd name="connsiteY160" fmla="*/ 169858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819400 w 12192000"/>
              <a:gd name="connsiteY165" fmla="*/ 30742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56458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21577 w 12192000"/>
              <a:gd name="connsiteY160" fmla="*/ 169858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819400 w 12192000"/>
              <a:gd name="connsiteY165" fmla="*/ 30742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4028476 w 12192000"/>
              <a:gd name="connsiteY136" fmla="*/ 223679 h 4939827"/>
              <a:gd name="connsiteX137" fmla="*/ 4191582 w 12192000"/>
              <a:gd name="connsiteY137" fmla="*/ 238952 h 4939827"/>
              <a:gd name="connsiteX138" fmla="*/ 4251024 w 12192000"/>
              <a:gd name="connsiteY138" fmla="*/ 240874 h 4939827"/>
              <a:gd name="connsiteX139" fmla="*/ 4355275 w 12192000"/>
              <a:gd name="connsiteY139" fmla="*/ 260205 h 4939827"/>
              <a:gd name="connsiteX140" fmla="*/ 4423807 w 12192000"/>
              <a:gd name="connsiteY140" fmla="*/ 270366 h 4939827"/>
              <a:gd name="connsiteX141" fmla="*/ 4558432 w 12192000"/>
              <a:gd name="connsiteY141" fmla="*/ 269194 h 4939827"/>
              <a:gd name="connsiteX142" fmla="*/ 4635061 w 12192000"/>
              <a:gd name="connsiteY142" fmla="*/ 280682 h 4939827"/>
              <a:gd name="connsiteX143" fmla="*/ 4807427 w 12192000"/>
              <a:gd name="connsiteY143" fmla="*/ 276835 h 4939827"/>
              <a:gd name="connsiteX144" fmla="*/ 5028933 w 12192000"/>
              <a:gd name="connsiteY144" fmla="*/ 183887 h 4939827"/>
              <a:gd name="connsiteX145" fmla="*/ 5093642 w 12192000"/>
              <a:gd name="connsiteY145" fmla="*/ 177214 h 4939827"/>
              <a:gd name="connsiteX146" fmla="*/ 5102642 w 12192000"/>
              <a:gd name="connsiteY146" fmla="*/ 186816 h 4939827"/>
              <a:gd name="connsiteX147" fmla="*/ 5193590 w 12192000"/>
              <a:gd name="connsiteY147" fmla="*/ 156458 h 4939827"/>
              <a:gd name="connsiteX148" fmla="*/ 5323922 w 12192000"/>
              <a:gd name="connsiteY148" fmla="*/ 146332 h 4939827"/>
              <a:gd name="connsiteX149" fmla="*/ 5421860 w 12192000"/>
              <a:gd name="connsiteY149" fmla="*/ 167298 h 4939827"/>
              <a:gd name="connsiteX150" fmla="*/ 5476948 w 12192000"/>
              <a:gd name="connsiteY150" fmla="*/ 173249 h 4939827"/>
              <a:gd name="connsiteX151" fmla="*/ 5516842 w 12192000"/>
              <a:gd name="connsiteY151" fmla="*/ 184018 h 4939827"/>
              <a:gd name="connsiteX152" fmla="*/ 5619415 w 12192000"/>
              <a:gd name="connsiteY152" fmla="*/ 176781 h 4939827"/>
              <a:gd name="connsiteX153" fmla="*/ 5789867 w 12192000"/>
              <a:gd name="connsiteY153" fmla="*/ 150304 h 4939827"/>
              <a:gd name="connsiteX154" fmla="*/ 5825953 w 12192000"/>
              <a:gd name="connsiteY154" fmla="*/ 147907 h 4939827"/>
              <a:gd name="connsiteX155" fmla="*/ 5856168 w 12192000"/>
              <a:gd name="connsiteY155" fmla="*/ 158719 h 4939827"/>
              <a:gd name="connsiteX156" fmla="*/ 5862476 w 12192000"/>
              <a:gd name="connsiteY156" fmla="*/ 172447 h 4939827"/>
              <a:gd name="connsiteX157" fmla="*/ 5882195 w 12192000"/>
              <a:gd name="connsiteY157" fmla="*/ 173195 h 4939827"/>
              <a:gd name="connsiteX158" fmla="*/ 5887271 w 12192000"/>
              <a:gd name="connsiteY158" fmla="*/ 176084 h 4939827"/>
              <a:gd name="connsiteX159" fmla="*/ 5921577 w 12192000"/>
              <a:gd name="connsiteY159" fmla="*/ 169858 h 4939827"/>
              <a:gd name="connsiteX160" fmla="*/ 5983240 w 12192000"/>
              <a:gd name="connsiteY160" fmla="*/ 152755 h 4939827"/>
              <a:gd name="connsiteX161" fmla="*/ 6152287 w 12192000"/>
              <a:gd name="connsiteY161" fmla="*/ 116736 h 4939827"/>
              <a:gd name="connsiteX162" fmla="*/ 6415830 w 12192000"/>
              <a:gd name="connsiteY162" fmla="*/ 136006 h 4939827"/>
              <a:gd name="connsiteX163" fmla="*/ 6756965 w 12192000"/>
              <a:gd name="connsiteY163" fmla="*/ 57636 h 4939827"/>
              <a:gd name="connsiteX164" fmla="*/ 6819400 w 12192000"/>
              <a:gd name="connsiteY164" fmla="*/ 30742 h 4939827"/>
              <a:gd name="connsiteX165" fmla="*/ 6986370 w 12192000"/>
              <a:gd name="connsiteY165" fmla="*/ 12659 h 4939827"/>
              <a:gd name="connsiteX166" fmla="*/ 6989536 w 12192000"/>
              <a:gd name="connsiteY166" fmla="*/ 14528 h 4939827"/>
              <a:gd name="connsiteX167" fmla="*/ 7015933 w 12192000"/>
              <a:gd name="connsiteY167" fmla="*/ 9653 h 4939827"/>
              <a:gd name="connsiteX168" fmla="*/ 7020592 w 12192000"/>
              <a:gd name="connsiteY168" fmla="*/ 1651 h 4939827"/>
              <a:gd name="connsiteX169" fmla="*/ 7025905 w 12192000"/>
              <a:gd name="connsiteY16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922756 w 12192000"/>
              <a:gd name="connsiteY135" fmla="*/ 194044 h 4939827"/>
              <a:gd name="connsiteX136" fmla="*/ 4028476 w 12192000"/>
              <a:gd name="connsiteY136" fmla="*/ 223679 h 4939827"/>
              <a:gd name="connsiteX137" fmla="*/ 4191582 w 12192000"/>
              <a:gd name="connsiteY137" fmla="*/ 238952 h 4939827"/>
              <a:gd name="connsiteX138" fmla="*/ 4251024 w 12192000"/>
              <a:gd name="connsiteY138" fmla="*/ 240874 h 4939827"/>
              <a:gd name="connsiteX139" fmla="*/ 4355275 w 12192000"/>
              <a:gd name="connsiteY139" fmla="*/ 260205 h 4939827"/>
              <a:gd name="connsiteX140" fmla="*/ 4423807 w 12192000"/>
              <a:gd name="connsiteY140" fmla="*/ 270366 h 4939827"/>
              <a:gd name="connsiteX141" fmla="*/ 4558432 w 12192000"/>
              <a:gd name="connsiteY141" fmla="*/ 269194 h 4939827"/>
              <a:gd name="connsiteX142" fmla="*/ 4635061 w 12192000"/>
              <a:gd name="connsiteY142" fmla="*/ 280682 h 4939827"/>
              <a:gd name="connsiteX143" fmla="*/ 4807427 w 12192000"/>
              <a:gd name="connsiteY143" fmla="*/ 276835 h 4939827"/>
              <a:gd name="connsiteX144" fmla="*/ 5028933 w 12192000"/>
              <a:gd name="connsiteY144" fmla="*/ 183887 h 4939827"/>
              <a:gd name="connsiteX145" fmla="*/ 5093642 w 12192000"/>
              <a:gd name="connsiteY145" fmla="*/ 177214 h 4939827"/>
              <a:gd name="connsiteX146" fmla="*/ 5102642 w 12192000"/>
              <a:gd name="connsiteY146" fmla="*/ 186816 h 4939827"/>
              <a:gd name="connsiteX147" fmla="*/ 5193590 w 12192000"/>
              <a:gd name="connsiteY147" fmla="*/ 156458 h 4939827"/>
              <a:gd name="connsiteX148" fmla="*/ 5323922 w 12192000"/>
              <a:gd name="connsiteY148" fmla="*/ 146332 h 4939827"/>
              <a:gd name="connsiteX149" fmla="*/ 5421860 w 12192000"/>
              <a:gd name="connsiteY149" fmla="*/ 167298 h 4939827"/>
              <a:gd name="connsiteX150" fmla="*/ 5476948 w 12192000"/>
              <a:gd name="connsiteY150" fmla="*/ 173249 h 4939827"/>
              <a:gd name="connsiteX151" fmla="*/ 5516842 w 12192000"/>
              <a:gd name="connsiteY151" fmla="*/ 184018 h 4939827"/>
              <a:gd name="connsiteX152" fmla="*/ 5619415 w 12192000"/>
              <a:gd name="connsiteY152" fmla="*/ 176781 h 4939827"/>
              <a:gd name="connsiteX153" fmla="*/ 5789867 w 12192000"/>
              <a:gd name="connsiteY153" fmla="*/ 150304 h 4939827"/>
              <a:gd name="connsiteX154" fmla="*/ 5825953 w 12192000"/>
              <a:gd name="connsiteY154" fmla="*/ 147907 h 4939827"/>
              <a:gd name="connsiteX155" fmla="*/ 5856168 w 12192000"/>
              <a:gd name="connsiteY155" fmla="*/ 158719 h 4939827"/>
              <a:gd name="connsiteX156" fmla="*/ 5862476 w 12192000"/>
              <a:gd name="connsiteY156" fmla="*/ 172447 h 4939827"/>
              <a:gd name="connsiteX157" fmla="*/ 5882195 w 12192000"/>
              <a:gd name="connsiteY157" fmla="*/ 173195 h 4939827"/>
              <a:gd name="connsiteX158" fmla="*/ 5887271 w 12192000"/>
              <a:gd name="connsiteY158" fmla="*/ 176084 h 4939827"/>
              <a:gd name="connsiteX159" fmla="*/ 5921577 w 12192000"/>
              <a:gd name="connsiteY159" fmla="*/ 169858 h 4939827"/>
              <a:gd name="connsiteX160" fmla="*/ 5983240 w 12192000"/>
              <a:gd name="connsiteY160" fmla="*/ 152755 h 4939827"/>
              <a:gd name="connsiteX161" fmla="*/ 6152287 w 12192000"/>
              <a:gd name="connsiteY161" fmla="*/ 116736 h 4939827"/>
              <a:gd name="connsiteX162" fmla="*/ 6415830 w 12192000"/>
              <a:gd name="connsiteY162" fmla="*/ 136006 h 4939827"/>
              <a:gd name="connsiteX163" fmla="*/ 6756965 w 12192000"/>
              <a:gd name="connsiteY163" fmla="*/ 57636 h 4939827"/>
              <a:gd name="connsiteX164" fmla="*/ 6819400 w 12192000"/>
              <a:gd name="connsiteY164" fmla="*/ 30742 h 4939827"/>
              <a:gd name="connsiteX165" fmla="*/ 6986370 w 12192000"/>
              <a:gd name="connsiteY165" fmla="*/ 12659 h 4939827"/>
              <a:gd name="connsiteX166" fmla="*/ 6989536 w 12192000"/>
              <a:gd name="connsiteY166" fmla="*/ 14528 h 4939827"/>
              <a:gd name="connsiteX167" fmla="*/ 7015933 w 12192000"/>
              <a:gd name="connsiteY167" fmla="*/ 9653 h 4939827"/>
              <a:gd name="connsiteX168" fmla="*/ 7020592 w 12192000"/>
              <a:gd name="connsiteY168" fmla="*/ 1651 h 4939827"/>
              <a:gd name="connsiteX169" fmla="*/ 7025905 w 12192000"/>
              <a:gd name="connsiteY16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98001 w 12192000"/>
              <a:gd name="connsiteY124" fmla="*/ 231941 h 4939827"/>
              <a:gd name="connsiteX125" fmla="*/ 3561557 w 12192000"/>
              <a:gd name="connsiteY125" fmla="*/ 228095 h 4939827"/>
              <a:gd name="connsiteX126" fmla="*/ 3611920 w 12192000"/>
              <a:gd name="connsiteY126" fmla="*/ 218094 h 4939827"/>
              <a:gd name="connsiteX127" fmla="*/ 3620528 w 12192000"/>
              <a:gd name="connsiteY127" fmla="*/ 218788 h 4939827"/>
              <a:gd name="connsiteX128" fmla="*/ 3620766 w 12192000"/>
              <a:gd name="connsiteY128" fmla="*/ 218511 h 4939827"/>
              <a:gd name="connsiteX129" fmla="*/ 3629977 w 12192000"/>
              <a:gd name="connsiteY129" fmla="*/ 218664 h 4939827"/>
              <a:gd name="connsiteX130" fmla="*/ 3636217 w 12192000"/>
              <a:gd name="connsiteY130" fmla="*/ 220048 h 4939827"/>
              <a:gd name="connsiteX131" fmla="*/ 3709484 w 12192000"/>
              <a:gd name="connsiteY131" fmla="*/ 186927 h 4939827"/>
              <a:gd name="connsiteX132" fmla="*/ 3761342 w 12192000"/>
              <a:gd name="connsiteY132" fmla="*/ 177474 h 4939827"/>
              <a:gd name="connsiteX133" fmla="*/ 3799748 w 12192000"/>
              <a:gd name="connsiteY133" fmla="*/ 167154 h 4939827"/>
              <a:gd name="connsiteX134" fmla="*/ 3922756 w 12192000"/>
              <a:gd name="connsiteY134" fmla="*/ 194044 h 4939827"/>
              <a:gd name="connsiteX135" fmla="*/ 4028476 w 12192000"/>
              <a:gd name="connsiteY135" fmla="*/ 223679 h 4939827"/>
              <a:gd name="connsiteX136" fmla="*/ 4191582 w 12192000"/>
              <a:gd name="connsiteY136" fmla="*/ 238952 h 4939827"/>
              <a:gd name="connsiteX137" fmla="*/ 4251024 w 12192000"/>
              <a:gd name="connsiteY137" fmla="*/ 240874 h 4939827"/>
              <a:gd name="connsiteX138" fmla="*/ 4355275 w 12192000"/>
              <a:gd name="connsiteY138" fmla="*/ 260205 h 4939827"/>
              <a:gd name="connsiteX139" fmla="*/ 4423807 w 12192000"/>
              <a:gd name="connsiteY139" fmla="*/ 270366 h 4939827"/>
              <a:gd name="connsiteX140" fmla="*/ 4558432 w 12192000"/>
              <a:gd name="connsiteY140" fmla="*/ 269194 h 4939827"/>
              <a:gd name="connsiteX141" fmla="*/ 4635061 w 12192000"/>
              <a:gd name="connsiteY141" fmla="*/ 280682 h 4939827"/>
              <a:gd name="connsiteX142" fmla="*/ 4807427 w 12192000"/>
              <a:gd name="connsiteY142" fmla="*/ 276835 h 4939827"/>
              <a:gd name="connsiteX143" fmla="*/ 5028933 w 12192000"/>
              <a:gd name="connsiteY143" fmla="*/ 183887 h 4939827"/>
              <a:gd name="connsiteX144" fmla="*/ 5093642 w 12192000"/>
              <a:gd name="connsiteY144" fmla="*/ 177214 h 4939827"/>
              <a:gd name="connsiteX145" fmla="*/ 5102642 w 12192000"/>
              <a:gd name="connsiteY145" fmla="*/ 186816 h 4939827"/>
              <a:gd name="connsiteX146" fmla="*/ 5193590 w 12192000"/>
              <a:gd name="connsiteY146" fmla="*/ 156458 h 4939827"/>
              <a:gd name="connsiteX147" fmla="*/ 5323922 w 12192000"/>
              <a:gd name="connsiteY147" fmla="*/ 146332 h 4939827"/>
              <a:gd name="connsiteX148" fmla="*/ 5421860 w 12192000"/>
              <a:gd name="connsiteY148" fmla="*/ 167298 h 4939827"/>
              <a:gd name="connsiteX149" fmla="*/ 5476948 w 12192000"/>
              <a:gd name="connsiteY149" fmla="*/ 173249 h 4939827"/>
              <a:gd name="connsiteX150" fmla="*/ 5516842 w 12192000"/>
              <a:gd name="connsiteY150" fmla="*/ 184018 h 4939827"/>
              <a:gd name="connsiteX151" fmla="*/ 5619415 w 12192000"/>
              <a:gd name="connsiteY151" fmla="*/ 176781 h 4939827"/>
              <a:gd name="connsiteX152" fmla="*/ 5789867 w 12192000"/>
              <a:gd name="connsiteY152" fmla="*/ 150304 h 4939827"/>
              <a:gd name="connsiteX153" fmla="*/ 5825953 w 12192000"/>
              <a:gd name="connsiteY153" fmla="*/ 147907 h 4939827"/>
              <a:gd name="connsiteX154" fmla="*/ 5856168 w 12192000"/>
              <a:gd name="connsiteY154" fmla="*/ 158719 h 4939827"/>
              <a:gd name="connsiteX155" fmla="*/ 5862476 w 12192000"/>
              <a:gd name="connsiteY155" fmla="*/ 172447 h 4939827"/>
              <a:gd name="connsiteX156" fmla="*/ 5882195 w 12192000"/>
              <a:gd name="connsiteY156" fmla="*/ 173195 h 4939827"/>
              <a:gd name="connsiteX157" fmla="*/ 5887271 w 12192000"/>
              <a:gd name="connsiteY157" fmla="*/ 176084 h 4939827"/>
              <a:gd name="connsiteX158" fmla="*/ 5921577 w 12192000"/>
              <a:gd name="connsiteY158" fmla="*/ 169858 h 4939827"/>
              <a:gd name="connsiteX159" fmla="*/ 5983240 w 12192000"/>
              <a:gd name="connsiteY159" fmla="*/ 152755 h 4939827"/>
              <a:gd name="connsiteX160" fmla="*/ 6152287 w 12192000"/>
              <a:gd name="connsiteY160" fmla="*/ 116736 h 4939827"/>
              <a:gd name="connsiteX161" fmla="*/ 6415830 w 12192000"/>
              <a:gd name="connsiteY161" fmla="*/ 136006 h 4939827"/>
              <a:gd name="connsiteX162" fmla="*/ 6756965 w 12192000"/>
              <a:gd name="connsiteY162" fmla="*/ 57636 h 4939827"/>
              <a:gd name="connsiteX163" fmla="*/ 6819400 w 12192000"/>
              <a:gd name="connsiteY163" fmla="*/ 30742 h 4939827"/>
              <a:gd name="connsiteX164" fmla="*/ 6986370 w 12192000"/>
              <a:gd name="connsiteY164" fmla="*/ 12659 h 4939827"/>
              <a:gd name="connsiteX165" fmla="*/ 6989536 w 12192000"/>
              <a:gd name="connsiteY165" fmla="*/ 14528 h 4939827"/>
              <a:gd name="connsiteX166" fmla="*/ 7015933 w 12192000"/>
              <a:gd name="connsiteY166" fmla="*/ 9653 h 4939827"/>
              <a:gd name="connsiteX167" fmla="*/ 7020592 w 12192000"/>
              <a:gd name="connsiteY167" fmla="*/ 1651 h 4939827"/>
              <a:gd name="connsiteX168" fmla="*/ 7025905 w 12192000"/>
              <a:gd name="connsiteY168"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103677 w 12192000"/>
              <a:gd name="connsiteY116" fmla="*/ 209527 h 4939827"/>
              <a:gd name="connsiteX117" fmla="*/ 3126759 w 12192000"/>
              <a:gd name="connsiteY117" fmla="*/ 211226 h 4939827"/>
              <a:gd name="connsiteX118" fmla="*/ 3164020 w 12192000"/>
              <a:gd name="connsiteY118" fmla="*/ 212779 h 4939827"/>
              <a:gd name="connsiteX119" fmla="*/ 3285019 w 12192000"/>
              <a:gd name="connsiteY119" fmla="*/ 220535 h 4939827"/>
              <a:gd name="connsiteX120" fmla="*/ 3365154 w 12192000"/>
              <a:gd name="connsiteY120" fmla="*/ 226416 h 4939827"/>
              <a:gd name="connsiteX121" fmla="*/ 3367507 w 12192000"/>
              <a:gd name="connsiteY121" fmla="*/ 225416 h 4939827"/>
              <a:gd name="connsiteX122" fmla="*/ 3387567 w 12192000"/>
              <a:gd name="connsiteY122" fmla="*/ 227103 h 4939827"/>
              <a:gd name="connsiteX123" fmla="*/ 3498001 w 12192000"/>
              <a:gd name="connsiteY123" fmla="*/ 231941 h 4939827"/>
              <a:gd name="connsiteX124" fmla="*/ 3561557 w 12192000"/>
              <a:gd name="connsiteY124" fmla="*/ 228095 h 4939827"/>
              <a:gd name="connsiteX125" fmla="*/ 3611920 w 12192000"/>
              <a:gd name="connsiteY125" fmla="*/ 218094 h 4939827"/>
              <a:gd name="connsiteX126" fmla="*/ 3620528 w 12192000"/>
              <a:gd name="connsiteY126" fmla="*/ 218788 h 4939827"/>
              <a:gd name="connsiteX127" fmla="*/ 3620766 w 12192000"/>
              <a:gd name="connsiteY127" fmla="*/ 218511 h 4939827"/>
              <a:gd name="connsiteX128" fmla="*/ 3629977 w 12192000"/>
              <a:gd name="connsiteY128" fmla="*/ 218664 h 4939827"/>
              <a:gd name="connsiteX129" fmla="*/ 3636217 w 12192000"/>
              <a:gd name="connsiteY129" fmla="*/ 220048 h 4939827"/>
              <a:gd name="connsiteX130" fmla="*/ 3709484 w 12192000"/>
              <a:gd name="connsiteY130" fmla="*/ 186927 h 4939827"/>
              <a:gd name="connsiteX131" fmla="*/ 3761342 w 12192000"/>
              <a:gd name="connsiteY131" fmla="*/ 177474 h 4939827"/>
              <a:gd name="connsiteX132" fmla="*/ 3799748 w 12192000"/>
              <a:gd name="connsiteY132" fmla="*/ 167154 h 4939827"/>
              <a:gd name="connsiteX133" fmla="*/ 3922756 w 12192000"/>
              <a:gd name="connsiteY133" fmla="*/ 194044 h 4939827"/>
              <a:gd name="connsiteX134" fmla="*/ 4028476 w 12192000"/>
              <a:gd name="connsiteY134" fmla="*/ 223679 h 4939827"/>
              <a:gd name="connsiteX135" fmla="*/ 4191582 w 12192000"/>
              <a:gd name="connsiteY135" fmla="*/ 238952 h 4939827"/>
              <a:gd name="connsiteX136" fmla="*/ 4251024 w 12192000"/>
              <a:gd name="connsiteY136" fmla="*/ 240874 h 4939827"/>
              <a:gd name="connsiteX137" fmla="*/ 4355275 w 12192000"/>
              <a:gd name="connsiteY137" fmla="*/ 260205 h 4939827"/>
              <a:gd name="connsiteX138" fmla="*/ 4423807 w 12192000"/>
              <a:gd name="connsiteY138" fmla="*/ 270366 h 4939827"/>
              <a:gd name="connsiteX139" fmla="*/ 4558432 w 12192000"/>
              <a:gd name="connsiteY139" fmla="*/ 269194 h 4939827"/>
              <a:gd name="connsiteX140" fmla="*/ 4635061 w 12192000"/>
              <a:gd name="connsiteY140" fmla="*/ 280682 h 4939827"/>
              <a:gd name="connsiteX141" fmla="*/ 4807427 w 12192000"/>
              <a:gd name="connsiteY141" fmla="*/ 276835 h 4939827"/>
              <a:gd name="connsiteX142" fmla="*/ 5028933 w 12192000"/>
              <a:gd name="connsiteY142" fmla="*/ 183887 h 4939827"/>
              <a:gd name="connsiteX143" fmla="*/ 5093642 w 12192000"/>
              <a:gd name="connsiteY143" fmla="*/ 177214 h 4939827"/>
              <a:gd name="connsiteX144" fmla="*/ 5102642 w 12192000"/>
              <a:gd name="connsiteY144" fmla="*/ 186816 h 4939827"/>
              <a:gd name="connsiteX145" fmla="*/ 5193590 w 12192000"/>
              <a:gd name="connsiteY145" fmla="*/ 156458 h 4939827"/>
              <a:gd name="connsiteX146" fmla="*/ 5323922 w 12192000"/>
              <a:gd name="connsiteY146" fmla="*/ 146332 h 4939827"/>
              <a:gd name="connsiteX147" fmla="*/ 5421860 w 12192000"/>
              <a:gd name="connsiteY147" fmla="*/ 167298 h 4939827"/>
              <a:gd name="connsiteX148" fmla="*/ 5476948 w 12192000"/>
              <a:gd name="connsiteY148" fmla="*/ 173249 h 4939827"/>
              <a:gd name="connsiteX149" fmla="*/ 5516842 w 12192000"/>
              <a:gd name="connsiteY149" fmla="*/ 184018 h 4939827"/>
              <a:gd name="connsiteX150" fmla="*/ 5619415 w 12192000"/>
              <a:gd name="connsiteY150" fmla="*/ 176781 h 4939827"/>
              <a:gd name="connsiteX151" fmla="*/ 5789867 w 12192000"/>
              <a:gd name="connsiteY151" fmla="*/ 150304 h 4939827"/>
              <a:gd name="connsiteX152" fmla="*/ 5825953 w 12192000"/>
              <a:gd name="connsiteY152" fmla="*/ 147907 h 4939827"/>
              <a:gd name="connsiteX153" fmla="*/ 5856168 w 12192000"/>
              <a:gd name="connsiteY153" fmla="*/ 158719 h 4939827"/>
              <a:gd name="connsiteX154" fmla="*/ 5862476 w 12192000"/>
              <a:gd name="connsiteY154" fmla="*/ 172447 h 4939827"/>
              <a:gd name="connsiteX155" fmla="*/ 5882195 w 12192000"/>
              <a:gd name="connsiteY155" fmla="*/ 173195 h 4939827"/>
              <a:gd name="connsiteX156" fmla="*/ 5887271 w 12192000"/>
              <a:gd name="connsiteY156" fmla="*/ 176084 h 4939827"/>
              <a:gd name="connsiteX157" fmla="*/ 5921577 w 12192000"/>
              <a:gd name="connsiteY157" fmla="*/ 169858 h 4939827"/>
              <a:gd name="connsiteX158" fmla="*/ 5983240 w 12192000"/>
              <a:gd name="connsiteY158" fmla="*/ 152755 h 4939827"/>
              <a:gd name="connsiteX159" fmla="*/ 6152287 w 12192000"/>
              <a:gd name="connsiteY159" fmla="*/ 116736 h 4939827"/>
              <a:gd name="connsiteX160" fmla="*/ 6415830 w 12192000"/>
              <a:gd name="connsiteY160" fmla="*/ 136006 h 4939827"/>
              <a:gd name="connsiteX161" fmla="*/ 6756965 w 12192000"/>
              <a:gd name="connsiteY161" fmla="*/ 57636 h 4939827"/>
              <a:gd name="connsiteX162" fmla="*/ 6819400 w 12192000"/>
              <a:gd name="connsiteY162" fmla="*/ 30742 h 4939827"/>
              <a:gd name="connsiteX163" fmla="*/ 6986370 w 12192000"/>
              <a:gd name="connsiteY163" fmla="*/ 12659 h 4939827"/>
              <a:gd name="connsiteX164" fmla="*/ 6989536 w 12192000"/>
              <a:gd name="connsiteY164" fmla="*/ 14528 h 4939827"/>
              <a:gd name="connsiteX165" fmla="*/ 7015933 w 12192000"/>
              <a:gd name="connsiteY165" fmla="*/ 9653 h 4939827"/>
              <a:gd name="connsiteX166" fmla="*/ 7020592 w 12192000"/>
              <a:gd name="connsiteY166" fmla="*/ 1651 h 4939827"/>
              <a:gd name="connsiteX167" fmla="*/ 7025905 w 12192000"/>
              <a:gd name="connsiteY167"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30844 w 12192000"/>
              <a:gd name="connsiteY115" fmla="*/ 225861 h 4939827"/>
              <a:gd name="connsiteX116" fmla="*/ 3103677 w 12192000"/>
              <a:gd name="connsiteY116" fmla="*/ 209527 h 4939827"/>
              <a:gd name="connsiteX117" fmla="*/ 3126759 w 12192000"/>
              <a:gd name="connsiteY117" fmla="*/ 211226 h 4939827"/>
              <a:gd name="connsiteX118" fmla="*/ 3164020 w 12192000"/>
              <a:gd name="connsiteY118" fmla="*/ 212779 h 4939827"/>
              <a:gd name="connsiteX119" fmla="*/ 3285019 w 12192000"/>
              <a:gd name="connsiteY119" fmla="*/ 220535 h 4939827"/>
              <a:gd name="connsiteX120" fmla="*/ 3365154 w 12192000"/>
              <a:gd name="connsiteY120" fmla="*/ 226416 h 4939827"/>
              <a:gd name="connsiteX121" fmla="*/ 3367507 w 12192000"/>
              <a:gd name="connsiteY121" fmla="*/ 225416 h 4939827"/>
              <a:gd name="connsiteX122" fmla="*/ 3387567 w 12192000"/>
              <a:gd name="connsiteY122" fmla="*/ 227103 h 4939827"/>
              <a:gd name="connsiteX123" fmla="*/ 3498001 w 12192000"/>
              <a:gd name="connsiteY123" fmla="*/ 231941 h 4939827"/>
              <a:gd name="connsiteX124" fmla="*/ 3561557 w 12192000"/>
              <a:gd name="connsiteY124" fmla="*/ 228095 h 4939827"/>
              <a:gd name="connsiteX125" fmla="*/ 3611920 w 12192000"/>
              <a:gd name="connsiteY125" fmla="*/ 218094 h 4939827"/>
              <a:gd name="connsiteX126" fmla="*/ 3620528 w 12192000"/>
              <a:gd name="connsiteY126" fmla="*/ 218788 h 4939827"/>
              <a:gd name="connsiteX127" fmla="*/ 3620766 w 12192000"/>
              <a:gd name="connsiteY127" fmla="*/ 218511 h 4939827"/>
              <a:gd name="connsiteX128" fmla="*/ 3629977 w 12192000"/>
              <a:gd name="connsiteY128" fmla="*/ 218664 h 4939827"/>
              <a:gd name="connsiteX129" fmla="*/ 3636217 w 12192000"/>
              <a:gd name="connsiteY129" fmla="*/ 220048 h 4939827"/>
              <a:gd name="connsiteX130" fmla="*/ 3709484 w 12192000"/>
              <a:gd name="connsiteY130" fmla="*/ 186927 h 4939827"/>
              <a:gd name="connsiteX131" fmla="*/ 3761342 w 12192000"/>
              <a:gd name="connsiteY131" fmla="*/ 177474 h 4939827"/>
              <a:gd name="connsiteX132" fmla="*/ 3799748 w 12192000"/>
              <a:gd name="connsiteY132" fmla="*/ 167154 h 4939827"/>
              <a:gd name="connsiteX133" fmla="*/ 3922756 w 12192000"/>
              <a:gd name="connsiteY133" fmla="*/ 194044 h 4939827"/>
              <a:gd name="connsiteX134" fmla="*/ 4028476 w 12192000"/>
              <a:gd name="connsiteY134" fmla="*/ 223679 h 4939827"/>
              <a:gd name="connsiteX135" fmla="*/ 4191582 w 12192000"/>
              <a:gd name="connsiteY135" fmla="*/ 238952 h 4939827"/>
              <a:gd name="connsiteX136" fmla="*/ 4251024 w 12192000"/>
              <a:gd name="connsiteY136" fmla="*/ 240874 h 4939827"/>
              <a:gd name="connsiteX137" fmla="*/ 4355275 w 12192000"/>
              <a:gd name="connsiteY137" fmla="*/ 260205 h 4939827"/>
              <a:gd name="connsiteX138" fmla="*/ 4423807 w 12192000"/>
              <a:gd name="connsiteY138" fmla="*/ 270366 h 4939827"/>
              <a:gd name="connsiteX139" fmla="*/ 4558432 w 12192000"/>
              <a:gd name="connsiteY139" fmla="*/ 269194 h 4939827"/>
              <a:gd name="connsiteX140" fmla="*/ 4635061 w 12192000"/>
              <a:gd name="connsiteY140" fmla="*/ 280682 h 4939827"/>
              <a:gd name="connsiteX141" fmla="*/ 4807427 w 12192000"/>
              <a:gd name="connsiteY141" fmla="*/ 276835 h 4939827"/>
              <a:gd name="connsiteX142" fmla="*/ 5028933 w 12192000"/>
              <a:gd name="connsiteY142" fmla="*/ 183887 h 4939827"/>
              <a:gd name="connsiteX143" fmla="*/ 5093642 w 12192000"/>
              <a:gd name="connsiteY143" fmla="*/ 177214 h 4939827"/>
              <a:gd name="connsiteX144" fmla="*/ 5102642 w 12192000"/>
              <a:gd name="connsiteY144" fmla="*/ 186816 h 4939827"/>
              <a:gd name="connsiteX145" fmla="*/ 5193590 w 12192000"/>
              <a:gd name="connsiteY145" fmla="*/ 156458 h 4939827"/>
              <a:gd name="connsiteX146" fmla="*/ 5323922 w 12192000"/>
              <a:gd name="connsiteY146" fmla="*/ 146332 h 4939827"/>
              <a:gd name="connsiteX147" fmla="*/ 5421860 w 12192000"/>
              <a:gd name="connsiteY147" fmla="*/ 167298 h 4939827"/>
              <a:gd name="connsiteX148" fmla="*/ 5476948 w 12192000"/>
              <a:gd name="connsiteY148" fmla="*/ 173249 h 4939827"/>
              <a:gd name="connsiteX149" fmla="*/ 5516842 w 12192000"/>
              <a:gd name="connsiteY149" fmla="*/ 184018 h 4939827"/>
              <a:gd name="connsiteX150" fmla="*/ 5619415 w 12192000"/>
              <a:gd name="connsiteY150" fmla="*/ 176781 h 4939827"/>
              <a:gd name="connsiteX151" fmla="*/ 5789867 w 12192000"/>
              <a:gd name="connsiteY151" fmla="*/ 150304 h 4939827"/>
              <a:gd name="connsiteX152" fmla="*/ 5825953 w 12192000"/>
              <a:gd name="connsiteY152" fmla="*/ 147907 h 4939827"/>
              <a:gd name="connsiteX153" fmla="*/ 5856168 w 12192000"/>
              <a:gd name="connsiteY153" fmla="*/ 158719 h 4939827"/>
              <a:gd name="connsiteX154" fmla="*/ 5862476 w 12192000"/>
              <a:gd name="connsiteY154" fmla="*/ 172447 h 4939827"/>
              <a:gd name="connsiteX155" fmla="*/ 5882195 w 12192000"/>
              <a:gd name="connsiteY155" fmla="*/ 173195 h 4939827"/>
              <a:gd name="connsiteX156" fmla="*/ 5887271 w 12192000"/>
              <a:gd name="connsiteY156" fmla="*/ 176084 h 4939827"/>
              <a:gd name="connsiteX157" fmla="*/ 5921577 w 12192000"/>
              <a:gd name="connsiteY157" fmla="*/ 169858 h 4939827"/>
              <a:gd name="connsiteX158" fmla="*/ 5983240 w 12192000"/>
              <a:gd name="connsiteY158" fmla="*/ 152755 h 4939827"/>
              <a:gd name="connsiteX159" fmla="*/ 6152287 w 12192000"/>
              <a:gd name="connsiteY159" fmla="*/ 116736 h 4939827"/>
              <a:gd name="connsiteX160" fmla="*/ 6415830 w 12192000"/>
              <a:gd name="connsiteY160" fmla="*/ 136006 h 4939827"/>
              <a:gd name="connsiteX161" fmla="*/ 6756965 w 12192000"/>
              <a:gd name="connsiteY161" fmla="*/ 57636 h 4939827"/>
              <a:gd name="connsiteX162" fmla="*/ 6819400 w 12192000"/>
              <a:gd name="connsiteY162" fmla="*/ 30742 h 4939827"/>
              <a:gd name="connsiteX163" fmla="*/ 6986370 w 12192000"/>
              <a:gd name="connsiteY163" fmla="*/ 12659 h 4939827"/>
              <a:gd name="connsiteX164" fmla="*/ 6989536 w 12192000"/>
              <a:gd name="connsiteY164" fmla="*/ 14528 h 4939827"/>
              <a:gd name="connsiteX165" fmla="*/ 7015933 w 12192000"/>
              <a:gd name="connsiteY165" fmla="*/ 9653 h 4939827"/>
              <a:gd name="connsiteX166" fmla="*/ 7020592 w 12192000"/>
              <a:gd name="connsiteY166" fmla="*/ 1651 h 4939827"/>
              <a:gd name="connsiteX167" fmla="*/ 7025905 w 12192000"/>
              <a:gd name="connsiteY167"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3030844 w 12192000"/>
              <a:gd name="connsiteY114" fmla="*/ 225861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87089 w 12192000"/>
              <a:gd name="connsiteY55" fmla="*/ 303891 h 4939827"/>
              <a:gd name="connsiteX56" fmla="*/ 9371484 w 12192000"/>
              <a:gd name="connsiteY56" fmla="*/ 329634 h 4939827"/>
              <a:gd name="connsiteX57" fmla="*/ 9404829 w 12192000"/>
              <a:gd name="connsiteY57" fmla="*/ 339038 h 4939827"/>
              <a:gd name="connsiteX58" fmla="*/ 9427021 w 12192000"/>
              <a:gd name="connsiteY58" fmla="*/ 358784 h 4939827"/>
              <a:gd name="connsiteX59" fmla="*/ 9670844 w 12192000"/>
              <a:gd name="connsiteY59" fmla="*/ 405128 h 4939827"/>
              <a:gd name="connsiteX60" fmla="*/ 9816083 w 12192000"/>
              <a:gd name="connsiteY60" fmla="*/ 416573 h 4939827"/>
              <a:gd name="connsiteX61" fmla="*/ 9936741 w 12192000"/>
              <a:gd name="connsiteY61" fmla="*/ 437044 h 4939827"/>
              <a:gd name="connsiteX62" fmla="*/ 10050093 w 12192000"/>
              <a:gd name="connsiteY62" fmla="*/ 443783 h 4939827"/>
              <a:gd name="connsiteX63" fmla="*/ 10130090 w 12192000"/>
              <a:gd name="connsiteY63" fmla="*/ 459520 h 4939827"/>
              <a:gd name="connsiteX64" fmla="*/ 10173456 w 12192000"/>
              <a:gd name="connsiteY64" fmla="*/ 457749 h 4939827"/>
              <a:gd name="connsiteX65" fmla="*/ 10218232 w 12192000"/>
              <a:gd name="connsiteY65" fmla="*/ 459820 h 4939827"/>
              <a:gd name="connsiteX66" fmla="*/ 10354176 w 12192000"/>
              <a:gd name="connsiteY66" fmla="*/ 471377 h 4939827"/>
              <a:gd name="connsiteX67" fmla="*/ 10430681 w 12192000"/>
              <a:gd name="connsiteY67" fmla="*/ 481226 h 4939827"/>
              <a:gd name="connsiteX68" fmla="*/ 10478169 w 12192000"/>
              <a:gd name="connsiteY68" fmla="*/ 481774 h 4939827"/>
              <a:gd name="connsiteX69" fmla="*/ 10540907 w 12192000"/>
              <a:gd name="connsiteY69" fmla="*/ 485607 h 4939827"/>
              <a:gd name="connsiteX70" fmla="*/ 10614941 w 12192000"/>
              <a:gd name="connsiteY70" fmla="*/ 487592 h 4939827"/>
              <a:gd name="connsiteX71" fmla="*/ 10674098 w 12192000"/>
              <a:gd name="connsiteY71" fmla="*/ 521656 h 4939827"/>
              <a:gd name="connsiteX72" fmla="*/ 10874834 w 12192000"/>
              <a:gd name="connsiteY72" fmla="*/ 574867 h 4939827"/>
              <a:gd name="connsiteX73" fmla="*/ 10944981 w 12192000"/>
              <a:gd name="connsiteY73" fmla="*/ 615042 h 4939827"/>
              <a:gd name="connsiteX74" fmla="*/ 11006376 w 12192000"/>
              <a:gd name="connsiteY74" fmla="*/ 645957 h 4939827"/>
              <a:gd name="connsiteX75" fmla="*/ 11076308 w 12192000"/>
              <a:gd name="connsiteY75" fmla="*/ 675698 h 4939827"/>
              <a:gd name="connsiteX76" fmla="*/ 11148789 w 12192000"/>
              <a:gd name="connsiteY76" fmla="*/ 685041 h 4939827"/>
              <a:gd name="connsiteX77" fmla="*/ 11249129 w 12192000"/>
              <a:gd name="connsiteY77" fmla="*/ 684218 h 4939827"/>
              <a:gd name="connsiteX78" fmla="*/ 11299915 w 12192000"/>
              <a:gd name="connsiteY78" fmla="*/ 692177 h 4939827"/>
              <a:gd name="connsiteX79" fmla="*/ 11386973 w 12192000"/>
              <a:gd name="connsiteY79" fmla="*/ 708209 h 4939827"/>
              <a:gd name="connsiteX80" fmla="*/ 11500105 w 12192000"/>
              <a:gd name="connsiteY80" fmla="*/ 735014 h 4939827"/>
              <a:gd name="connsiteX81" fmla="*/ 11621735 w 12192000"/>
              <a:gd name="connsiteY81" fmla="*/ 789584 h 4939827"/>
              <a:gd name="connsiteX82" fmla="*/ 11691200 w 12192000"/>
              <a:gd name="connsiteY82" fmla="*/ 867902 h 4939827"/>
              <a:gd name="connsiteX83" fmla="*/ 11819427 w 12192000"/>
              <a:gd name="connsiteY83" fmla="*/ 911634 h 4939827"/>
              <a:gd name="connsiteX84" fmla="*/ 11969720 w 12192000"/>
              <a:gd name="connsiteY84" fmla="*/ 964737 h 4939827"/>
              <a:gd name="connsiteX85" fmla="*/ 12055766 w 12192000"/>
              <a:gd name="connsiteY85" fmla="*/ 991268 h 4939827"/>
              <a:gd name="connsiteX86" fmla="*/ 12171539 w 12192000"/>
              <a:gd name="connsiteY86" fmla="*/ 995427 h 4939827"/>
              <a:gd name="connsiteX87" fmla="*/ 12187831 w 12192000"/>
              <a:gd name="connsiteY87" fmla="*/ 996580 h 4939827"/>
              <a:gd name="connsiteX88" fmla="*/ 12192000 w 12192000"/>
              <a:gd name="connsiteY88" fmla="*/ 996726 h 4939827"/>
              <a:gd name="connsiteX89" fmla="*/ 12192000 w 12192000"/>
              <a:gd name="connsiteY89" fmla="*/ 4939827 h 4939827"/>
              <a:gd name="connsiteX90" fmla="*/ 0 w 12192000"/>
              <a:gd name="connsiteY90" fmla="*/ 4939827 h 4939827"/>
              <a:gd name="connsiteX91" fmla="*/ 0 w 12192000"/>
              <a:gd name="connsiteY91" fmla="*/ 512043 h 4939827"/>
              <a:gd name="connsiteX92" fmla="*/ 7381 w 12192000"/>
              <a:gd name="connsiteY92" fmla="*/ 512580 h 4939827"/>
              <a:gd name="connsiteX93" fmla="*/ 100029 w 12192000"/>
              <a:gd name="connsiteY93" fmla="*/ 504758 h 4939827"/>
              <a:gd name="connsiteX94" fmla="*/ 155244 w 12192000"/>
              <a:gd name="connsiteY94" fmla="*/ 525130 h 4939827"/>
              <a:gd name="connsiteX95" fmla="*/ 254366 w 12192000"/>
              <a:gd name="connsiteY95" fmla="*/ 534449 h 4939827"/>
              <a:gd name="connsiteX96" fmla="*/ 447292 w 12192000"/>
              <a:gd name="connsiteY96" fmla="*/ 542725 h 4939827"/>
              <a:gd name="connsiteX97" fmla="*/ 628105 w 12192000"/>
              <a:gd name="connsiteY97" fmla="*/ 547853 h 4939827"/>
              <a:gd name="connsiteX98" fmla="*/ 783146 w 12192000"/>
              <a:gd name="connsiteY98" fmla="*/ 591799 h 4939827"/>
              <a:gd name="connsiteX99" fmla="*/ 1043676 w 12192000"/>
              <a:gd name="connsiteY99" fmla="*/ 591887 h 4939827"/>
              <a:gd name="connsiteX100" fmla="*/ 1281816 w 12192000"/>
              <a:gd name="connsiteY100" fmla="*/ 520946 h 4939827"/>
              <a:gd name="connsiteX101" fmla="*/ 1486347 w 12192000"/>
              <a:gd name="connsiteY101" fmla="*/ 487310 h 4939827"/>
              <a:gd name="connsiteX102" fmla="*/ 1568079 w 12192000"/>
              <a:gd name="connsiteY102" fmla="*/ 462531 h 4939827"/>
              <a:gd name="connsiteX103" fmla="*/ 1622516 w 12192000"/>
              <a:gd name="connsiteY103" fmla="*/ 466058 h 4939827"/>
              <a:gd name="connsiteX104" fmla="*/ 1655457 w 12192000"/>
              <a:gd name="connsiteY104" fmla="*/ 465359 h 4939827"/>
              <a:gd name="connsiteX105" fmla="*/ 1717454 w 12192000"/>
              <a:gd name="connsiteY105" fmla="*/ 417203 h 4939827"/>
              <a:gd name="connsiteX106" fmla="*/ 1913794 w 12192000"/>
              <a:gd name="connsiteY106" fmla="*/ 365255 h 4939827"/>
              <a:gd name="connsiteX107" fmla="*/ 2129762 w 12192000"/>
              <a:gd name="connsiteY107" fmla="*/ 367832 h 4939827"/>
              <a:gd name="connsiteX108" fmla="*/ 2376970 w 12192000"/>
              <a:gd name="connsiteY108" fmla="*/ 350129 h 4939827"/>
              <a:gd name="connsiteX109" fmla="*/ 2480155 w 12192000"/>
              <a:gd name="connsiteY109" fmla="*/ 359227 h 4939827"/>
              <a:gd name="connsiteX110" fmla="*/ 2586782 w 12192000"/>
              <a:gd name="connsiteY110" fmla="*/ 339352 h 4939827"/>
              <a:gd name="connsiteX111" fmla="*/ 2679617 w 12192000"/>
              <a:gd name="connsiteY111" fmla="*/ 305383 h 4939827"/>
              <a:gd name="connsiteX112" fmla="*/ 2788947 w 12192000"/>
              <a:gd name="connsiteY112" fmla="*/ 250375 h 4939827"/>
              <a:gd name="connsiteX113" fmla="*/ 2965530 w 12192000"/>
              <a:gd name="connsiteY113" fmla="*/ 245958 h 4939827"/>
              <a:gd name="connsiteX114" fmla="*/ 3103677 w 12192000"/>
              <a:gd name="connsiteY114" fmla="*/ 209527 h 4939827"/>
              <a:gd name="connsiteX115" fmla="*/ 3126759 w 12192000"/>
              <a:gd name="connsiteY115" fmla="*/ 211226 h 4939827"/>
              <a:gd name="connsiteX116" fmla="*/ 3164020 w 12192000"/>
              <a:gd name="connsiteY116" fmla="*/ 212779 h 4939827"/>
              <a:gd name="connsiteX117" fmla="*/ 3285019 w 12192000"/>
              <a:gd name="connsiteY117" fmla="*/ 220535 h 4939827"/>
              <a:gd name="connsiteX118" fmla="*/ 3365154 w 12192000"/>
              <a:gd name="connsiteY118" fmla="*/ 226416 h 4939827"/>
              <a:gd name="connsiteX119" fmla="*/ 3367507 w 12192000"/>
              <a:gd name="connsiteY119" fmla="*/ 225416 h 4939827"/>
              <a:gd name="connsiteX120" fmla="*/ 3387567 w 12192000"/>
              <a:gd name="connsiteY120" fmla="*/ 227103 h 4939827"/>
              <a:gd name="connsiteX121" fmla="*/ 3498001 w 12192000"/>
              <a:gd name="connsiteY121" fmla="*/ 231941 h 4939827"/>
              <a:gd name="connsiteX122" fmla="*/ 3561557 w 12192000"/>
              <a:gd name="connsiteY122" fmla="*/ 228095 h 4939827"/>
              <a:gd name="connsiteX123" fmla="*/ 3611920 w 12192000"/>
              <a:gd name="connsiteY123" fmla="*/ 218094 h 4939827"/>
              <a:gd name="connsiteX124" fmla="*/ 3620528 w 12192000"/>
              <a:gd name="connsiteY124" fmla="*/ 218788 h 4939827"/>
              <a:gd name="connsiteX125" fmla="*/ 3620766 w 12192000"/>
              <a:gd name="connsiteY125" fmla="*/ 218511 h 4939827"/>
              <a:gd name="connsiteX126" fmla="*/ 3629977 w 12192000"/>
              <a:gd name="connsiteY126" fmla="*/ 218664 h 4939827"/>
              <a:gd name="connsiteX127" fmla="*/ 3636217 w 12192000"/>
              <a:gd name="connsiteY127" fmla="*/ 220048 h 4939827"/>
              <a:gd name="connsiteX128" fmla="*/ 3709484 w 12192000"/>
              <a:gd name="connsiteY128" fmla="*/ 186927 h 4939827"/>
              <a:gd name="connsiteX129" fmla="*/ 3761342 w 12192000"/>
              <a:gd name="connsiteY129" fmla="*/ 177474 h 4939827"/>
              <a:gd name="connsiteX130" fmla="*/ 3799748 w 12192000"/>
              <a:gd name="connsiteY130" fmla="*/ 167154 h 4939827"/>
              <a:gd name="connsiteX131" fmla="*/ 3922756 w 12192000"/>
              <a:gd name="connsiteY131" fmla="*/ 194044 h 4939827"/>
              <a:gd name="connsiteX132" fmla="*/ 4028476 w 12192000"/>
              <a:gd name="connsiteY132" fmla="*/ 223679 h 4939827"/>
              <a:gd name="connsiteX133" fmla="*/ 4191582 w 12192000"/>
              <a:gd name="connsiteY133" fmla="*/ 238952 h 4939827"/>
              <a:gd name="connsiteX134" fmla="*/ 4251024 w 12192000"/>
              <a:gd name="connsiteY134" fmla="*/ 240874 h 4939827"/>
              <a:gd name="connsiteX135" fmla="*/ 4355275 w 12192000"/>
              <a:gd name="connsiteY135" fmla="*/ 260205 h 4939827"/>
              <a:gd name="connsiteX136" fmla="*/ 4423807 w 12192000"/>
              <a:gd name="connsiteY136" fmla="*/ 270366 h 4939827"/>
              <a:gd name="connsiteX137" fmla="*/ 4558432 w 12192000"/>
              <a:gd name="connsiteY137" fmla="*/ 269194 h 4939827"/>
              <a:gd name="connsiteX138" fmla="*/ 4635061 w 12192000"/>
              <a:gd name="connsiteY138" fmla="*/ 280682 h 4939827"/>
              <a:gd name="connsiteX139" fmla="*/ 4807427 w 12192000"/>
              <a:gd name="connsiteY139" fmla="*/ 276835 h 4939827"/>
              <a:gd name="connsiteX140" fmla="*/ 5028933 w 12192000"/>
              <a:gd name="connsiteY140" fmla="*/ 183887 h 4939827"/>
              <a:gd name="connsiteX141" fmla="*/ 5093642 w 12192000"/>
              <a:gd name="connsiteY141" fmla="*/ 177214 h 4939827"/>
              <a:gd name="connsiteX142" fmla="*/ 5102642 w 12192000"/>
              <a:gd name="connsiteY142" fmla="*/ 186816 h 4939827"/>
              <a:gd name="connsiteX143" fmla="*/ 5193590 w 12192000"/>
              <a:gd name="connsiteY143" fmla="*/ 156458 h 4939827"/>
              <a:gd name="connsiteX144" fmla="*/ 5323922 w 12192000"/>
              <a:gd name="connsiteY144" fmla="*/ 146332 h 4939827"/>
              <a:gd name="connsiteX145" fmla="*/ 5421860 w 12192000"/>
              <a:gd name="connsiteY145" fmla="*/ 167298 h 4939827"/>
              <a:gd name="connsiteX146" fmla="*/ 5476948 w 12192000"/>
              <a:gd name="connsiteY146" fmla="*/ 173249 h 4939827"/>
              <a:gd name="connsiteX147" fmla="*/ 5516842 w 12192000"/>
              <a:gd name="connsiteY147" fmla="*/ 184018 h 4939827"/>
              <a:gd name="connsiteX148" fmla="*/ 5619415 w 12192000"/>
              <a:gd name="connsiteY148" fmla="*/ 176781 h 4939827"/>
              <a:gd name="connsiteX149" fmla="*/ 5789867 w 12192000"/>
              <a:gd name="connsiteY149" fmla="*/ 150304 h 4939827"/>
              <a:gd name="connsiteX150" fmla="*/ 5825953 w 12192000"/>
              <a:gd name="connsiteY150" fmla="*/ 147907 h 4939827"/>
              <a:gd name="connsiteX151" fmla="*/ 5856168 w 12192000"/>
              <a:gd name="connsiteY151" fmla="*/ 158719 h 4939827"/>
              <a:gd name="connsiteX152" fmla="*/ 5862476 w 12192000"/>
              <a:gd name="connsiteY152" fmla="*/ 172447 h 4939827"/>
              <a:gd name="connsiteX153" fmla="*/ 5882195 w 12192000"/>
              <a:gd name="connsiteY153" fmla="*/ 173195 h 4939827"/>
              <a:gd name="connsiteX154" fmla="*/ 5887271 w 12192000"/>
              <a:gd name="connsiteY154" fmla="*/ 176084 h 4939827"/>
              <a:gd name="connsiteX155" fmla="*/ 5921577 w 12192000"/>
              <a:gd name="connsiteY155" fmla="*/ 169858 h 4939827"/>
              <a:gd name="connsiteX156" fmla="*/ 5983240 w 12192000"/>
              <a:gd name="connsiteY156" fmla="*/ 152755 h 4939827"/>
              <a:gd name="connsiteX157" fmla="*/ 6152287 w 12192000"/>
              <a:gd name="connsiteY157" fmla="*/ 116736 h 4939827"/>
              <a:gd name="connsiteX158" fmla="*/ 6415830 w 12192000"/>
              <a:gd name="connsiteY158" fmla="*/ 136006 h 4939827"/>
              <a:gd name="connsiteX159" fmla="*/ 6756965 w 12192000"/>
              <a:gd name="connsiteY159" fmla="*/ 57636 h 4939827"/>
              <a:gd name="connsiteX160" fmla="*/ 6819400 w 12192000"/>
              <a:gd name="connsiteY160" fmla="*/ 30742 h 4939827"/>
              <a:gd name="connsiteX161" fmla="*/ 6986370 w 12192000"/>
              <a:gd name="connsiteY161" fmla="*/ 12659 h 4939827"/>
              <a:gd name="connsiteX162" fmla="*/ 6989536 w 12192000"/>
              <a:gd name="connsiteY162" fmla="*/ 14528 h 4939827"/>
              <a:gd name="connsiteX163" fmla="*/ 7015933 w 12192000"/>
              <a:gd name="connsiteY163" fmla="*/ 9653 h 4939827"/>
              <a:gd name="connsiteX164" fmla="*/ 7020592 w 12192000"/>
              <a:gd name="connsiteY164" fmla="*/ 1651 h 4939827"/>
              <a:gd name="connsiteX165" fmla="*/ 7025905 w 12192000"/>
              <a:gd name="connsiteY165"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371484 w 12192000"/>
              <a:gd name="connsiteY55" fmla="*/ 329634 h 4939827"/>
              <a:gd name="connsiteX56" fmla="*/ 9404829 w 12192000"/>
              <a:gd name="connsiteY56" fmla="*/ 339038 h 4939827"/>
              <a:gd name="connsiteX57" fmla="*/ 9427021 w 12192000"/>
              <a:gd name="connsiteY57" fmla="*/ 358784 h 4939827"/>
              <a:gd name="connsiteX58" fmla="*/ 9670844 w 12192000"/>
              <a:gd name="connsiteY58" fmla="*/ 405128 h 4939827"/>
              <a:gd name="connsiteX59" fmla="*/ 9816083 w 12192000"/>
              <a:gd name="connsiteY59" fmla="*/ 416573 h 4939827"/>
              <a:gd name="connsiteX60" fmla="*/ 9936741 w 12192000"/>
              <a:gd name="connsiteY60" fmla="*/ 437044 h 4939827"/>
              <a:gd name="connsiteX61" fmla="*/ 10050093 w 12192000"/>
              <a:gd name="connsiteY61" fmla="*/ 443783 h 4939827"/>
              <a:gd name="connsiteX62" fmla="*/ 10130090 w 12192000"/>
              <a:gd name="connsiteY62" fmla="*/ 459520 h 4939827"/>
              <a:gd name="connsiteX63" fmla="*/ 10173456 w 12192000"/>
              <a:gd name="connsiteY63" fmla="*/ 457749 h 4939827"/>
              <a:gd name="connsiteX64" fmla="*/ 10218232 w 12192000"/>
              <a:gd name="connsiteY64" fmla="*/ 459820 h 4939827"/>
              <a:gd name="connsiteX65" fmla="*/ 10354176 w 12192000"/>
              <a:gd name="connsiteY65" fmla="*/ 471377 h 4939827"/>
              <a:gd name="connsiteX66" fmla="*/ 10430681 w 12192000"/>
              <a:gd name="connsiteY66" fmla="*/ 481226 h 4939827"/>
              <a:gd name="connsiteX67" fmla="*/ 10478169 w 12192000"/>
              <a:gd name="connsiteY67" fmla="*/ 481774 h 4939827"/>
              <a:gd name="connsiteX68" fmla="*/ 10540907 w 12192000"/>
              <a:gd name="connsiteY68" fmla="*/ 485607 h 4939827"/>
              <a:gd name="connsiteX69" fmla="*/ 10614941 w 12192000"/>
              <a:gd name="connsiteY69" fmla="*/ 487592 h 4939827"/>
              <a:gd name="connsiteX70" fmla="*/ 10674098 w 12192000"/>
              <a:gd name="connsiteY70" fmla="*/ 521656 h 4939827"/>
              <a:gd name="connsiteX71" fmla="*/ 10874834 w 12192000"/>
              <a:gd name="connsiteY71" fmla="*/ 574867 h 4939827"/>
              <a:gd name="connsiteX72" fmla="*/ 10944981 w 12192000"/>
              <a:gd name="connsiteY72" fmla="*/ 615042 h 4939827"/>
              <a:gd name="connsiteX73" fmla="*/ 11006376 w 12192000"/>
              <a:gd name="connsiteY73" fmla="*/ 645957 h 4939827"/>
              <a:gd name="connsiteX74" fmla="*/ 11076308 w 12192000"/>
              <a:gd name="connsiteY74" fmla="*/ 675698 h 4939827"/>
              <a:gd name="connsiteX75" fmla="*/ 11148789 w 12192000"/>
              <a:gd name="connsiteY75" fmla="*/ 685041 h 4939827"/>
              <a:gd name="connsiteX76" fmla="*/ 11249129 w 12192000"/>
              <a:gd name="connsiteY76" fmla="*/ 684218 h 4939827"/>
              <a:gd name="connsiteX77" fmla="*/ 11299915 w 12192000"/>
              <a:gd name="connsiteY77" fmla="*/ 692177 h 4939827"/>
              <a:gd name="connsiteX78" fmla="*/ 11386973 w 12192000"/>
              <a:gd name="connsiteY78" fmla="*/ 708209 h 4939827"/>
              <a:gd name="connsiteX79" fmla="*/ 11500105 w 12192000"/>
              <a:gd name="connsiteY79" fmla="*/ 735014 h 4939827"/>
              <a:gd name="connsiteX80" fmla="*/ 11621735 w 12192000"/>
              <a:gd name="connsiteY80" fmla="*/ 789584 h 4939827"/>
              <a:gd name="connsiteX81" fmla="*/ 11691200 w 12192000"/>
              <a:gd name="connsiteY81" fmla="*/ 867902 h 4939827"/>
              <a:gd name="connsiteX82" fmla="*/ 11819427 w 12192000"/>
              <a:gd name="connsiteY82" fmla="*/ 911634 h 4939827"/>
              <a:gd name="connsiteX83" fmla="*/ 11969720 w 12192000"/>
              <a:gd name="connsiteY83" fmla="*/ 964737 h 4939827"/>
              <a:gd name="connsiteX84" fmla="*/ 12055766 w 12192000"/>
              <a:gd name="connsiteY84" fmla="*/ 991268 h 4939827"/>
              <a:gd name="connsiteX85" fmla="*/ 12171539 w 12192000"/>
              <a:gd name="connsiteY85" fmla="*/ 995427 h 4939827"/>
              <a:gd name="connsiteX86" fmla="*/ 12187831 w 12192000"/>
              <a:gd name="connsiteY86" fmla="*/ 996580 h 4939827"/>
              <a:gd name="connsiteX87" fmla="*/ 12192000 w 12192000"/>
              <a:gd name="connsiteY87" fmla="*/ 996726 h 4939827"/>
              <a:gd name="connsiteX88" fmla="*/ 12192000 w 12192000"/>
              <a:gd name="connsiteY88" fmla="*/ 4939827 h 4939827"/>
              <a:gd name="connsiteX89" fmla="*/ 0 w 12192000"/>
              <a:gd name="connsiteY89" fmla="*/ 4939827 h 4939827"/>
              <a:gd name="connsiteX90" fmla="*/ 0 w 12192000"/>
              <a:gd name="connsiteY90" fmla="*/ 512043 h 4939827"/>
              <a:gd name="connsiteX91" fmla="*/ 7381 w 12192000"/>
              <a:gd name="connsiteY91" fmla="*/ 512580 h 4939827"/>
              <a:gd name="connsiteX92" fmla="*/ 100029 w 12192000"/>
              <a:gd name="connsiteY92" fmla="*/ 504758 h 4939827"/>
              <a:gd name="connsiteX93" fmla="*/ 155244 w 12192000"/>
              <a:gd name="connsiteY93" fmla="*/ 525130 h 4939827"/>
              <a:gd name="connsiteX94" fmla="*/ 254366 w 12192000"/>
              <a:gd name="connsiteY94" fmla="*/ 534449 h 4939827"/>
              <a:gd name="connsiteX95" fmla="*/ 447292 w 12192000"/>
              <a:gd name="connsiteY95" fmla="*/ 542725 h 4939827"/>
              <a:gd name="connsiteX96" fmla="*/ 628105 w 12192000"/>
              <a:gd name="connsiteY96" fmla="*/ 547853 h 4939827"/>
              <a:gd name="connsiteX97" fmla="*/ 783146 w 12192000"/>
              <a:gd name="connsiteY97" fmla="*/ 591799 h 4939827"/>
              <a:gd name="connsiteX98" fmla="*/ 1043676 w 12192000"/>
              <a:gd name="connsiteY98" fmla="*/ 591887 h 4939827"/>
              <a:gd name="connsiteX99" fmla="*/ 1281816 w 12192000"/>
              <a:gd name="connsiteY99" fmla="*/ 520946 h 4939827"/>
              <a:gd name="connsiteX100" fmla="*/ 1486347 w 12192000"/>
              <a:gd name="connsiteY100" fmla="*/ 487310 h 4939827"/>
              <a:gd name="connsiteX101" fmla="*/ 1568079 w 12192000"/>
              <a:gd name="connsiteY101" fmla="*/ 462531 h 4939827"/>
              <a:gd name="connsiteX102" fmla="*/ 1622516 w 12192000"/>
              <a:gd name="connsiteY102" fmla="*/ 466058 h 4939827"/>
              <a:gd name="connsiteX103" fmla="*/ 1655457 w 12192000"/>
              <a:gd name="connsiteY103" fmla="*/ 465359 h 4939827"/>
              <a:gd name="connsiteX104" fmla="*/ 1717454 w 12192000"/>
              <a:gd name="connsiteY104" fmla="*/ 417203 h 4939827"/>
              <a:gd name="connsiteX105" fmla="*/ 1913794 w 12192000"/>
              <a:gd name="connsiteY105" fmla="*/ 365255 h 4939827"/>
              <a:gd name="connsiteX106" fmla="*/ 2129762 w 12192000"/>
              <a:gd name="connsiteY106" fmla="*/ 367832 h 4939827"/>
              <a:gd name="connsiteX107" fmla="*/ 2376970 w 12192000"/>
              <a:gd name="connsiteY107" fmla="*/ 350129 h 4939827"/>
              <a:gd name="connsiteX108" fmla="*/ 2480155 w 12192000"/>
              <a:gd name="connsiteY108" fmla="*/ 359227 h 4939827"/>
              <a:gd name="connsiteX109" fmla="*/ 2586782 w 12192000"/>
              <a:gd name="connsiteY109" fmla="*/ 339352 h 4939827"/>
              <a:gd name="connsiteX110" fmla="*/ 2679617 w 12192000"/>
              <a:gd name="connsiteY110" fmla="*/ 305383 h 4939827"/>
              <a:gd name="connsiteX111" fmla="*/ 2788947 w 12192000"/>
              <a:gd name="connsiteY111" fmla="*/ 250375 h 4939827"/>
              <a:gd name="connsiteX112" fmla="*/ 2965530 w 12192000"/>
              <a:gd name="connsiteY112" fmla="*/ 245958 h 4939827"/>
              <a:gd name="connsiteX113" fmla="*/ 3103677 w 12192000"/>
              <a:gd name="connsiteY113" fmla="*/ 209527 h 4939827"/>
              <a:gd name="connsiteX114" fmla="*/ 3126759 w 12192000"/>
              <a:gd name="connsiteY114" fmla="*/ 211226 h 4939827"/>
              <a:gd name="connsiteX115" fmla="*/ 3164020 w 12192000"/>
              <a:gd name="connsiteY115" fmla="*/ 212779 h 4939827"/>
              <a:gd name="connsiteX116" fmla="*/ 3285019 w 12192000"/>
              <a:gd name="connsiteY116" fmla="*/ 220535 h 4939827"/>
              <a:gd name="connsiteX117" fmla="*/ 3365154 w 12192000"/>
              <a:gd name="connsiteY117" fmla="*/ 226416 h 4939827"/>
              <a:gd name="connsiteX118" fmla="*/ 3367507 w 12192000"/>
              <a:gd name="connsiteY118" fmla="*/ 225416 h 4939827"/>
              <a:gd name="connsiteX119" fmla="*/ 3387567 w 12192000"/>
              <a:gd name="connsiteY119" fmla="*/ 227103 h 4939827"/>
              <a:gd name="connsiteX120" fmla="*/ 3498001 w 12192000"/>
              <a:gd name="connsiteY120" fmla="*/ 231941 h 4939827"/>
              <a:gd name="connsiteX121" fmla="*/ 3561557 w 12192000"/>
              <a:gd name="connsiteY121" fmla="*/ 228095 h 4939827"/>
              <a:gd name="connsiteX122" fmla="*/ 3611920 w 12192000"/>
              <a:gd name="connsiteY122" fmla="*/ 218094 h 4939827"/>
              <a:gd name="connsiteX123" fmla="*/ 3620528 w 12192000"/>
              <a:gd name="connsiteY123" fmla="*/ 218788 h 4939827"/>
              <a:gd name="connsiteX124" fmla="*/ 3620766 w 12192000"/>
              <a:gd name="connsiteY124" fmla="*/ 218511 h 4939827"/>
              <a:gd name="connsiteX125" fmla="*/ 3629977 w 12192000"/>
              <a:gd name="connsiteY125" fmla="*/ 218664 h 4939827"/>
              <a:gd name="connsiteX126" fmla="*/ 3636217 w 12192000"/>
              <a:gd name="connsiteY126" fmla="*/ 220048 h 4939827"/>
              <a:gd name="connsiteX127" fmla="*/ 3709484 w 12192000"/>
              <a:gd name="connsiteY127" fmla="*/ 186927 h 4939827"/>
              <a:gd name="connsiteX128" fmla="*/ 3761342 w 12192000"/>
              <a:gd name="connsiteY128" fmla="*/ 177474 h 4939827"/>
              <a:gd name="connsiteX129" fmla="*/ 3799748 w 12192000"/>
              <a:gd name="connsiteY129" fmla="*/ 167154 h 4939827"/>
              <a:gd name="connsiteX130" fmla="*/ 3922756 w 12192000"/>
              <a:gd name="connsiteY130" fmla="*/ 194044 h 4939827"/>
              <a:gd name="connsiteX131" fmla="*/ 4028476 w 12192000"/>
              <a:gd name="connsiteY131" fmla="*/ 223679 h 4939827"/>
              <a:gd name="connsiteX132" fmla="*/ 4191582 w 12192000"/>
              <a:gd name="connsiteY132" fmla="*/ 238952 h 4939827"/>
              <a:gd name="connsiteX133" fmla="*/ 4251024 w 12192000"/>
              <a:gd name="connsiteY133" fmla="*/ 240874 h 4939827"/>
              <a:gd name="connsiteX134" fmla="*/ 4355275 w 12192000"/>
              <a:gd name="connsiteY134" fmla="*/ 260205 h 4939827"/>
              <a:gd name="connsiteX135" fmla="*/ 4423807 w 12192000"/>
              <a:gd name="connsiteY135" fmla="*/ 270366 h 4939827"/>
              <a:gd name="connsiteX136" fmla="*/ 4558432 w 12192000"/>
              <a:gd name="connsiteY136" fmla="*/ 269194 h 4939827"/>
              <a:gd name="connsiteX137" fmla="*/ 4635061 w 12192000"/>
              <a:gd name="connsiteY137" fmla="*/ 280682 h 4939827"/>
              <a:gd name="connsiteX138" fmla="*/ 4807427 w 12192000"/>
              <a:gd name="connsiteY138" fmla="*/ 276835 h 4939827"/>
              <a:gd name="connsiteX139" fmla="*/ 5028933 w 12192000"/>
              <a:gd name="connsiteY139" fmla="*/ 183887 h 4939827"/>
              <a:gd name="connsiteX140" fmla="*/ 5093642 w 12192000"/>
              <a:gd name="connsiteY140" fmla="*/ 177214 h 4939827"/>
              <a:gd name="connsiteX141" fmla="*/ 5102642 w 12192000"/>
              <a:gd name="connsiteY141" fmla="*/ 186816 h 4939827"/>
              <a:gd name="connsiteX142" fmla="*/ 5193590 w 12192000"/>
              <a:gd name="connsiteY142" fmla="*/ 156458 h 4939827"/>
              <a:gd name="connsiteX143" fmla="*/ 5323922 w 12192000"/>
              <a:gd name="connsiteY143" fmla="*/ 146332 h 4939827"/>
              <a:gd name="connsiteX144" fmla="*/ 5421860 w 12192000"/>
              <a:gd name="connsiteY144" fmla="*/ 167298 h 4939827"/>
              <a:gd name="connsiteX145" fmla="*/ 5476948 w 12192000"/>
              <a:gd name="connsiteY145" fmla="*/ 173249 h 4939827"/>
              <a:gd name="connsiteX146" fmla="*/ 5516842 w 12192000"/>
              <a:gd name="connsiteY146" fmla="*/ 184018 h 4939827"/>
              <a:gd name="connsiteX147" fmla="*/ 5619415 w 12192000"/>
              <a:gd name="connsiteY147" fmla="*/ 176781 h 4939827"/>
              <a:gd name="connsiteX148" fmla="*/ 5789867 w 12192000"/>
              <a:gd name="connsiteY148" fmla="*/ 150304 h 4939827"/>
              <a:gd name="connsiteX149" fmla="*/ 5825953 w 12192000"/>
              <a:gd name="connsiteY149" fmla="*/ 147907 h 4939827"/>
              <a:gd name="connsiteX150" fmla="*/ 5856168 w 12192000"/>
              <a:gd name="connsiteY150" fmla="*/ 158719 h 4939827"/>
              <a:gd name="connsiteX151" fmla="*/ 5862476 w 12192000"/>
              <a:gd name="connsiteY151" fmla="*/ 172447 h 4939827"/>
              <a:gd name="connsiteX152" fmla="*/ 5882195 w 12192000"/>
              <a:gd name="connsiteY152" fmla="*/ 173195 h 4939827"/>
              <a:gd name="connsiteX153" fmla="*/ 5887271 w 12192000"/>
              <a:gd name="connsiteY153" fmla="*/ 176084 h 4939827"/>
              <a:gd name="connsiteX154" fmla="*/ 5921577 w 12192000"/>
              <a:gd name="connsiteY154" fmla="*/ 169858 h 4939827"/>
              <a:gd name="connsiteX155" fmla="*/ 5983240 w 12192000"/>
              <a:gd name="connsiteY155" fmla="*/ 152755 h 4939827"/>
              <a:gd name="connsiteX156" fmla="*/ 6152287 w 12192000"/>
              <a:gd name="connsiteY156" fmla="*/ 116736 h 4939827"/>
              <a:gd name="connsiteX157" fmla="*/ 6415830 w 12192000"/>
              <a:gd name="connsiteY157" fmla="*/ 136006 h 4939827"/>
              <a:gd name="connsiteX158" fmla="*/ 6756965 w 12192000"/>
              <a:gd name="connsiteY158" fmla="*/ 57636 h 4939827"/>
              <a:gd name="connsiteX159" fmla="*/ 6819400 w 12192000"/>
              <a:gd name="connsiteY159" fmla="*/ 30742 h 4939827"/>
              <a:gd name="connsiteX160" fmla="*/ 6986370 w 12192000"/>
              <a:gd name="connsiteY160" fmla="*/ 12659 h 4939827"/>
              <a:gd name="connsiteX161" fmla="*/ 6989536 w 12192000"/>
              <a:gd name="connsiteY161" fmla="*/ 14528 h 4939827"/>
              <a:gd name="connsiteX162" fmla="*/ 7015933 w 12192000"/>
              <a:gd name="connsiteY162" fmla="*/ 9653 h 4939827"/>
              <a:gd name="connsiteX163" fmla="*/ 7020592 w 12192000"/>
              <a:gd name="connsiteY163" fmla="*/ 1651 h 4939827"/>
              <a:gd name="connsiteX164" fmla="*/ 7025905 w 12192000"/>
              <a:gd name="connsiteY164"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877301 w 12192000"/>
              <a:gd name="connsiteY15" fmla="*/ 186153 h 4939827"/>
              <a:gd name="connsiteX16" fmla="*/ 7952584 w 12192000"/>
              <a:gd name="connsiteY16" fmla="*/ 170181 h 4939827"/>
              <a:gd name="connsiteX17" fmla="*/ 8009534 w 12192000"/>
              <a:gd name="connsiteY17" fmla="*/ 176441 h 4939827"/>
              <a:gd name="connsiteX18" fmla="*/ 8058681 w 12192000"/>
              <a:gd name="connsiteY18" fmla="*/ 219431 h 4939827"/>
              <a:gd name="connsiteX19" fmla="*/ 8126175 w 12192000"/>
              <a:gd name="connsiteY19" fmla="*/ 240005 h 4939827"/>
              <a:gd name="connsiteX20" fmla="*/ 8166439 w 12192000"/>
              <a:gd name="connsiteY20" fmla="*/ 252699 h 4939827"/>
              <a:gd name="connsiteX21" fmla="*/ 8281371 w 12192000"/>
              <a:gd name="connsiteY21" fmla="*/ 256875 h 4939827"/>
              <a:gd name="connsiteX22" fmla="*/ 8381609 w 12192000"/>
              <a:gd name="connsiteY22" fmla="*/ 240618 h 4939827"/>
              <a:gd name="connsiteX23" fmla="*/ 8406759 w 12192000"/>
              <a:gd name="connsiteY23" fmla="*/ 232517 h 4939827"/>
              <a:gd name="connsiteX24" fmla="*/ 8426506 w 12192000"/>
              <a:gd name="connsiteY24" fmla="*/ 241842 h 4939827"/>
              <a:gd name="connsiteX25" fmla="*/ 8427949 w 12192000"/>
              <a:gd name="connsiteY25" fmla="*/ 240981 h 4939827"/>
              <a:gd name="connsiteX26" fmla="*/ 8441468 w 12192000"/>
              <a:gd name="connsiteY26" fmla="*/ 241157 h 4939827"/>
              <a:gd name="connsiteX27" fmla="*/ 8565757 w 12192000"/>
              <a:gd name="connsiteY27" fmla="*/ 255317 h 4939827"/>
              <a:gd name="connsiteX28" fmla="*/ 8573171 w 12192000"/>
              <a:gd name="connsiteY28" fmla="*/ 258426 h 4939827"/>
              <a:gd name="connsiteX29" fmla="*/ 8573548 w 12192000"/>
              <a:gd name="connsiteY29" fmla="*/ 258241 h 4939827"/>
              <a:gd name="connsiteX30" fmla="*/ 8581827 w 12192000"/>
              <a:gd name="connsiteY30" fmla="*/ 261028 h 4939827"/>
              <a:gd name="connsiteX31" fmla="*/ 8586687 w 12192000"/>
              <a:gd name="connsiteY31" fmla="*/ 264089 h 4939827"/>
              <a:gd name="connsiteX32" fmla="*/ 8601067 w 12192000"/>
              <a:gd name="connsiteY32" fmla="*/ 270114 h 4939827"/>
              <a:gd name="connsiteX33" fmla="*/ 8672650 w 12192000"/>
              <a:gd name="connsiteY33" fmla="*/ 254821 h 4939827"/>
              <a:gd name="connsiteX34" fmla="*/ 8785543 w 12192000"/>
              <a:gd name="connsiteY34" fmla="*/ 263406 h 4939827"/>
              <a:gd name="connsiteX35" fmla="*/ 8830588 w 12192000"/>
              <a:gd name="connsiteY35" fmla="*/ 265483 h 4939827"/>
              <a:gd name="connsiteX36" fmla="*/ 8905142 w 12192000"/>
              <a:gd name="connsiteY36" fmla="*/ 264958 h 4939827"/>
              <a:gd name="connsiteX37" fmla="*/ 8968582 w 12192000"/>
              <a:gd name="connsiteY37" fmla="*/ 262728 h 4939827"/>
              <a:gd name="connsiteX38" fmla="*/ 8972994 w 12192000"/>
              <a:gd name="connsiteY38" fmla="*/ 263284 h 4939827"/>
              <a:gd name="connsiteX39" fmla="*/ 9004605 w 12192000"/>
              <a:gd name="connsiteY39" fmla="*/ 258041 h 4939827"/>
              <a:gd name="connsiteX40" fmla="*/ 9016165 w 12192000"/>
              <a:gd name="connsiteY40" fmla="*/ 261258 h 4939827"/>
              <a:gd name="connsiteX41" fmla="*/ 9043297 w 12192000"/>
              <a:gd name="connsiteY41" fmla="*/ 281547 h 4939827"/>
              <a:gd name="connsiteX42" fmla="*/ 9048315 w 12192000"/>
              <a:gd name="connsiteY42" fmla="*/ 279264 h 4939827"/>
              <a:gd name="connsiteX43" fmla="*/ 9054706 w 12192000"/>
              <a:gd name="connsiteY43" fmla="*/ 278538 h 4939827"/>
              <a:gd name="connsiteX44" fmla="*/ 9070919 w 12192000"/>
              <a:gd name="connsiteY44" fmla="*/ 281810 h 4939827"/>
              <a:gd name="connsiteX45" fmla="*/ 9076813 w 12192000"/>
              <a:gd name="connsiteY45" fmla="*/ 283909 h 4939827"/>
              <a:gd name="connsiteX46" fmla="*/ 9085871 w 12192000"/>
              <a:gd name="connsiteY46" fmla="*/ 285133 h 4939827"/>
              <a:gd name="connsiteX47" fmla="*/ 9086159 w 12192000"/>
              <a:gd name="connsiteY47" fmla="*/ 284887 h 4939827"/>
              <a:gd name="connsiteX48" fmla="*/ 9134606 w 12192000"/>
              <a:gd name="connsiteY48" fmla="*/ 288168 h 4939827"/>
              <a:gd name="connsiteX49" fmla="*/ 9195590 w 12192000"/>
              <a:gd name="connsiteY49" fmla="*/ 279568 h 4939827"/>
              <a:gd name="connsiteX50" fmla="*/ 9219336 w 12192000"/>
              <a:gd name="connsiteY50" fmla="*/ 278133 h 4939827"/>
              <a:gd name="connsiteX51" fmla="*/ 9232362 w 12192000"/>
              <a:gd name="connsiteY51" fmla="*/ 275894 h 4939827"/>
              <a:gd name="connsiteX52" fmla="*/ 9233396 w 12192000"/>
              <a:gd name="connsiteY52" fmla="*/ 274803 h 4939827"/>
              <a:gd name="connsiteX53" fmla="*/ 9256213 w 12192000"/>
              <a:gd name="connsiteY53" fmla="*/ 281576 h 4939827"/>
              <a:gd name="connsiteX54" fmla="*/ 9371484 w 12192000"/>
              <a:gd name="connsiteY54" fmla="*/ 329634 h 4939827"/>
              <a:gd name="connsiteX55" fmla="*/ 9404829 w 12192000"/>
              <a:gd name="connsiteY55" fmla="*/ 339038 h 4939827"/>
              <a:gd name="connsiteX56" fmla="*/ 9427021 w 12192000"/>
              <a:gd name="connsiteY56" fmla="*/ 358784 h 4939827"/>
              <a:gd name="connsiteX57" fmla="*/ 9670844 w 12192000"/>
              <a:gd name="connsiteY57" fmla="*/ 405128 h 4939827"/>
              <a:gd name="connsiteX58" fmla="*/ 9816083 w 12192000"/>
              <a:gd name="connsiteY58" fmla="*/ 416573 h 4939827"/>
              <a:gd name="connsiteX59" fmla="*/ 9936741 w 12192000"/>
              <a:gd name="connsiteY59" fmla="*/ 437044 h 4939827"/>
              <a:gd name="connsiteX60" fmla="*/ 10050093 w 12192000"/>
              <a:gd name="connsiteY60" fmla="*/ 443783 h 4939827"/>
              <a:gd name="connsiteX61" fmla="*/ 10130090 w 12192000"/>
              <a:gd name="connsiteY61" fmla="*/ 459520 h 4939827"/>
              <a:gd name="connsiteX62" fmla="*/ 10173456 w 12192000"/>
              <a:gd name="connsiteY62" fmla="*/ 457749 h 4939827"/>
              <a:gd name="connsiteX63" fmla="*/ 10218232 w 12192000"/>
              <a:gd name="connsiteY63" fmla="*/ 459820 h 4939827"/>
              <a:gd name="connsiteX64" fmla="*/ 10354176 w 12192000"/>
              <a:gd name="connsiteY64" fmla="*/ 471377 h 4939827"/>
              <a:gd name="connsiteX65" fmla="*/ 10430681 w 12192000"/>
              <a:gd name="connsiteY65" fmla="*/ 481226 h 4939827"/>
              <a:gd name="connsiteX66" fmla="*/ 10478169 w 12192000"/>
              <a:gd name="connsiteY66" fmla="*/ 481774 h 4939827"/>
              <a:gd name="connsiteX67" fmla="*/ 10540907 w 12192000"/>
              <a:gd name="connsiteY67" fmla="*/ 485607 h 4939827"/>
              <a:gd name="connsiteX68" fmla="*/ 10614941 w 12192000"/>
              <a:gd name="connsiteY68" fmla="*/ 487592 h 4939827"/>
              <a:gd name="connsiteX69" fmla="*/ 10674098 w 12192000"/>
              <a:gd name="connsiteY69" fmla="*/ 521656 h 4939827"/>
              <a:gd name="connsiteX70" fmla="*/ 10874834 w 12192000"/>
              <a:gd name="connsiteY70" fmla="*/ 574867 h 4939827"/>
              <a:gd name="connsiteX71" fmla="*/ 10944981 w 12192000"/>
              <a:gd name="connsiteY71" fmla="*/ 615042 h 4939827"/>
              <a:gd name="connsiteX72" fmla="*/ 11006376 w 12192000"/>
              <a:gd name="connsiteY72" fmla="*/ 645957 h 4939827"/>
              <a:gd name="connsiteX73" fmla="*/ 11076308 w 12192000"/>
              <a:gd name="connsiteY73" fmla="*/ 675698 h 4939827"/>
              <a:gd name="connsiteX74" fmla="*/ 11148789 w 12192000"/>
              <a:gd name="connsiteY74" fmla="*/ 685041 h 4939827"/>
              <a:gd name="connsiteX75" fmla="*/ 11249129 w 12192000"/>
              <a:gd name="connsiteY75" fmla="*/ 684218 h 4939827"/>
              <a:gd name="connsiteX76" fmla="*/ 11299915 w 12192000"/>
              <a:gd name="connsiteY76" fmla="*/ 692177 h 4939827"/>
              <a:gd name="connsiteX77" fmla="*/ 11386973 w 12192000"/>
              <a:gd name="connsiteY77" fmla="*/ 708209 h 4939827"/>
              <a:gd name="connsiteX78" fmla="*/ 11500105 w 12192000"/>
              <a:gd name="connsiteY78" fmla="*/ 735014 h 4939827"/>
              <a:gd name="connsiteX79" fmla="*/ 11621735 w 12192000"/>
              <a:gd name="connsiteY79" fmla="*/ 789584 h 4939827"/>
              <a:gd name="connsiteX80" fmla="*/ 11691200 w 12192000"/>
              <a:gd name="connsiteY80" fmla="*/ 867902 h 4939827"/>
              <a:gd name="connsiteX81" fmla="*/ 11819427 w 12192000"/>
              <a:gd name="connsiteY81" fmla="*/ 911634 h 4939827"/>
              <a:gd name="connsiteX82" fmla="*/ 11969720 w 12192000"/>
              <a:gd name="connsiteY82" fmla="*/ 964737 h 4939827"/>
              <a:gd name="connsiteX83" fmla="*/ 12055766 w 12192000"/>
              <a:gd name="connsiteY83" fmla="*/ 991268 h 4939827"/>
              <a:gd name="connsiteX84" fmla="*/ 12171539 w 12192000"/>
              <a:gd name="connsiteY84" fmla="*/ 995427 h 4939827"/>
              <a:gd name="connsiteX85" fmla="*/ 12187831 w 12192000"/>
              <a:gd name="connsiteY85" fmla="*/ 996580 h 4939827"/>
              <a:gd name="connsiteX86" fmla="*/ 12192000 w 12192000"/>
              <a:gd name="connsiteY86" fmla="*/ 996726 h 4939827"/>
              <a:gd name="connsiteX87" fmla="*/ 12192000 w 12192000"/>
              <a:gd name="connsiteY87" fmla="*/ 4939827 h 4939827"/>
              <a:gd name="connsiteX88" fmla="*/ 0 w 12192000"/>
              <a:gd name="connsiteY88" fmla="*/ 4939827 h 4939827"/>
              <a:gd name="connsiteX89" fmla="*/ 0 w 12192000"/>
              <a:gd name="connsiteY89" fmla="*/ 512043 h 4939827"/>
              <a:gd name="connsiteX90" fmla="*/ 7381 w 12192000"/>
              <a:gd name="connsiteY90" fmla="*/ 512580 h 4939827"/>
              <a:gd name="connsiteX91" fmla="*/ 100029 w 12192000"/>
              <a:gd name="connsiteY91" fmla="*/ 504758 h 4939827"/>
              <a:gd name="connsiteX92" fmla="*/ 155244 w 12192000"/>
              <a:gd name="connsiteY92" fmla="*/ 525130 h 4939827"/>
              <a:gd name="connsiteX93" fmla="*/ 254366 w 12192000"/>
              <a:gd name="connsiteY93" fmla="*/ 534449 h 4939827"/>
              <a:gd name="connsiteX94" fmla="*/ 447292 w 12192000"/>
              <a:gd name="connsiteY94" fmla="*/ 542725 h 4939827"/>
              <a:gd name="connsiteX95" fmla="*/ 628105 w 12192000"/>
              <a:gd name="connsiteY95" fmla="*/ 547853 h 4939827"/>
              <a:gd name="connsiteX96" fmla="*/ 783146 w 12192000"/>
              <a:gd name="connsiteY96" fmla="*/ 591799 h 4939827"/>
              <a:gd name="connsiteX97" fmla="*/ 1043676 w 12192000"/>
              <a:gd name="connsiteY97" fmla="*/ 591887 h 4939827"/>
              <a:gd name="connsiteX98" fmla="*/ 1281816 w 12192000"/>
              <a:gd name="connsiteY98" fmla="*/ 520946 h 4939827"/>
              <a:gd name="connsiteX99" fmla="*/ 1486347 w 12192000"/>
              <a:gd name="connsiteY99" fmla="*/ 487310 h 4939827"/>
              <a:gd name="connsiteX100" fmla="*/ 1568079 w 12192000"/>
              <a:gd name="connsiteY100" fmla="*/ 462531 h 4939827"/>
              <a:gd name="connsiteX101" fmla="*/ 1622516 w 12192000"/>
              <a:gd name="connsiteY101" fmla="*/ 466058 h 4939827"/>
              <a:gd name="connsiteX102" fmla="*/ 1655457 w 12192000"/>
              <a:gd name="connsiteY102" fmla="*/ 465359 h 4939827"/>
              <a:gd name="connsiteX103" fmla="*/ 1717454 w 12192000"/>
              <a:gd name="connsiteY103" fmla="*/ 417203 h 4939827"/>
              <a:gd name="connsiteX104" fmla="*/ 1913794 w 12192000"/>
              <a:gd name="connsiteY104" fmla="*/ 365255 h 4939827"/>
              <a:gd name="connsiteX105" fmla="*/ 2129762 w 12192000"/>
              <a:gd name="connsiteY105" fmla="*/ 367832 h 4939827"/>
              <a:gd name="connsiteX106" fmla="*/ 2376970 w 12192000"/>
              <a:gd name="connsiteY106" fmla="*/ 350129 h 4939827"/>
              <a:gd name="connsiteX107" fmla="*/ 2480155 w 12192000"/>
              <a:gd name="connsiteY107" fmla="*/ 359227 h 4939827"/>
              <a:gd name="connsiteX108" fmla="*/ 2586782 w 12192000"/>
              <a:gd name="connsiteY108" fmla="*/ 339352 h 4939827"/>
              <a:gd name="connsiteX109" fmla="*/ 2679617 w 12192000"/>
              <a:gd name="connsiteY109" fmla="*/ 305383 h 4939827"/>
              <a:gd name="connsiteX110" fmla="*/ 2788947 w 12192000"/>
              <a:gd name="connsiteY110" fmla="*/ 250375 h 4939827"/>
              <a:gd name="connsiteX111" fmla="*/ 2965530 w 12192000"/>
              <a:gd name="connsiteY111" fmla="*/ 245958 h 4939827"/>
              <a:gd name="connsiteX112" fmla="*/ 3103677 w 12192000"/>
              <a:gd name="connsiteY112" fmla="*/ 209527 h 4939827"/>
              <a:gd name="connsiteX113" fmla="*/ 3126759 w 12192000"/>
              <a:gd name="connsiteY113" fmla="*/ 211226 h 4939827"/>
              <a:gd name="connsiteX114" fmla="*/ 3164020 w 12192000"/>
              <a:gd name="connsiteY114" fmla="*/ 212779 h 4939827"/>
              <a:gd name="connsiteX115" fmla="*/ 3285019 w 12192000"/>
              <a:gd name="connsiteY115" fmla="*/ 220535 h 4939827"/>
              <a:gd name="connsiteX116" fmla="*/ 3365154 w 12192000"/>
              <a:gd name="connsiteY116" fmla="*/ 226416 h 4939827"/>
              <a:gd name="connsiteX117" fmla="*/ 3367507 w 12192000"/>
              <a:gd name="connsiteY117" fmla="*/ 225416 h 4939827"/>
              <a:gd name="connsiteX118" fmla="*/ 3387567 w 12192000"/>
              <a:gd name="connsiteY118" fmla="*/ 227103 h 4939827"/>
              <a:gd name="connsiteX119" fmla="*/ 3498001 w 12192000"/>
              <a:gd name="connsiteY119" fmla="*/ 231941 h 4939827"/>
              <a:gd name="connsiteX120" fmla="*/ 3561557 w 12192000"/>
              <a:gd name="connsiteY120" fmla="*/ 228095 h 4939827"/>
              <a:gd name="connsiteX121" fmla="*/ 3611920 w 12192000"/>
              <a:gd name="connsiteY121" fmla="*/ 218094 h 4939827"/>
              <a:gd name="connsiteX122" fmla="*/ 3620528 w 12192000"/>
              <a:gd name="connsiteY122" fmla="*/ 218788 h 4939827"/>
              <a:gd name="connsiteX123" fmla="*/ 3620766 w 12192000"/>
              <a:gd name="connsiteY123" fmla="*/ 218511 h 4939827"/>
              <a:gd name="connsiteX124" fmla="*/ 3629977 w 12192000"/>
              <a:gd name="connsiteY124" fmla="*/ 218664 h 4939827"/>
              <a:gd name="connsiteX125" fmla="*/ 3636217 w 12192000"/>
              <a:gd name="connsiteY125" fmla="*/ 220048 h 4939827"/>
              <a:gd name="connsiteX126" fmla="*/ 3709484 w 12192000"/>
              <a:gd name="connsiteY126" fmla="*/ 186927 h 4939827"/>
              <a:gd name="connsiteX127" fmla="*/ 3761342 w 12192000"/>
              <a:gd name="connsiteY127" fmla="*/ 177474 h 4939827"/>
              <a:gd name="connsiteX128" fmla="*/ 3799748 w 12192000"/>
              <a:gd name="connsiteY128" fmla="*/ 167154 h 4939827"/>
              <a:gd name="connsiteX129" fmla="*/ 3922756 w 12192000"/>
              <a:gd name="connsiteY129" fmla="*/ 194044 h 4939827"/>
              <a:gd name="connsiteX130" fmla="*/ 4028476 w 12192000"/>
              <a:gd name="connsiteY130" fmla="*/ 223679 h 4939827"/>
              <a:gd name="connsiteX131" fmla="*/ 4191582 w 12192000"/>
              <a:gd name="connsiteY131" fmla="*/ 238952 h 4939827"/>
              <a:gd name="connsiteX132" fmla="*/ 4251024 w 12192000"/>
              <a:gd name="connsiteY132" fmla="*/ 240874 h 4939827"/>
              <a:gd name="connsiteX133" fmla="*/ 4355275 w 12192000"/>
              <a:gd name="connsiteY133" fmla="*/ 260205 h 4939827"/>
              <a:gd name="connsiteX134" fmla="*/ 4423807 w 12192000"/>
              <a:gd name="connsiteY134" fmla="*/ 270366 h 4939827"/>
              <a:gd name="connsiteX135" fmla="*/ 4558432 w 12192000"/>
              <a:gd name="connsiteY135" fmla="*/ 269194 h 4939827"/>
              <a:gd name="connsiteX136" fmla="*/ 4635061 w 12192000"/>
              <a:gd name="connsiteY136" fmla="*/ 280682 h 4939827"/>
              <a:gd name="connsiteX137" fmla="*/ 4807427 w 12192000"/>
              <a:gd name="connsiteY137" fmla="*/ 276835 h 4939827"/>
              <a:gd name="connsiteX138" fmla="*/ 5028933 w 12192000"/>
              <a:gd name="connsiteY138" fmla="*/ 183887 h 4939827"/>
              <a:gd name="connsiteX139" fmla="*/ 5093642 w 12192000"/>
              <a:gd name="connsiteY139" fmla="*/ 177214 h 4939827"/>
              <a:gd name="connsiteX140" fmla="*/ 5102642 w 12192000"/>
              <a:gd name="connsiteY140" fmla="*/ 186816 h 4939827"/>
              <a:gd name="connsiteX141" fmla="*/ 5193590 w 12192000"/>
              <a:gd name="connsiteY141" fmla="*/ 156458 h 4939827"/>
              <a:gd name="connsiteX142" fmla="*/ 5323922 w 12192000"/>
              <a:gd name="connsiteY142" fmla="*/ 146332 h 4939827"/>
              <a:gd name="connsiteX143" fmla="*/ 5421860 w 12192000"/>
              <a:gd name="connsiteY143" fmla="*/ 167298 h 4939827"/>
              <a:gd name="connsiteX144" fmla="*/ 5476948 w 12192000"/>
              <a:gd name="connsiteY144" fmla="*/ 173249 h 4939827"/>
              <a:gd name="connsiteX145" fmla="*/ 5516842 w 12192000"/>
              <a:gd name="connsiteY145" fmla="*/ 184018 h 4939827"/>
              <a:gd name="connsiteX146" fmla="*/ 5619415 w 12192000"/>
              <a:gd name="connsiteY146" fmla="*/ 176781 h 4939827"/>
              <a:gd name="connsiteX147" fmla="*/ 5789867 w 12192000"/>
              <a:gd name="connsiteY147" fmla="*/ 150304 h 4939827"/>
              <a:gd name="connsiteX148" fmla="*/ 5825953 w 12192000"/>
              <a:gd name="connsiteY148" fmla="*/ 147907 h 4939827"/>
              <a:gd name="connsiteX149" fmla="*/ 5856168 w 12192000"/>
              <a:gd name="connsiteY149" fmla="*/ 158719 h 4939827"/>
              <a:gd name="connsiteX150" fmla="*/ 5862476 w 12192000"/>
              <a:gd name="connsiteY150" fmla="*/ 172447 h 4939827"/>
              <a:gd name="connsiteX151" fmla="*/ 5882195 w 12192000"/>
              <a:gd name="connsiteY151" fmla="*/ 173195 h 4939827"/>
              <a:gd name="connsiteX152" fmla="*/ 5887271 w 12192000"/>
              <a:gd name="connsiteY152" fmla="*/ 176084 h 4939827"/>
              <a:gd name="connsiteX153" fmla="*/ 5921577 w 12192000"/>
              <a:gd name="connsiteY153" fmla="*/ 169858 h 4939827"/>
              <a:gd name="connsiteX154" fmla="*/ 5983240 w 12192000"/>
              <a:gd name="connsiteY154" fmla="*/ 152755 h 4939827"/>
              <a:gd name="connsiteX155" fmla="*/ 6152287 w 12192000"/>
              <a:gd name="connsiteY155" fmla="*/ 116736 h 4939827"/>
              <a:gd name="connsiteX156" fmla="*/ 6415830 w 12192000"/>
              <a:gd name="connsiteY156" fmla="*/ 136006 h 4939827"/>
              <a:gd name="connsiteX157" fmla="*/ 6756965 w 12192000"/>
              <a:gd name="connsiteY157" fmla="*/ 57636 h 4939827"/>
              <a:gd name="connsiteX158" fmla="*/ 6819400 w 12192000"/>
              <a:gd name="connsiteY158" fmla="*/ 30742 h 4939827"/>
              <a:gd name="connsiteX159" fmla="*/ 6986370 w 12192000"/>
              <a:gd name="connsiteY159" fmla="*/ 12659 h 4939827"/>
              <a:gd name="connsiteX160" fmla="*/ 6989536 w 12192000"/>
              <a:gd name="connsiteY160" fmla="*/ 14528 h 4939827"/>
              <a:gd name="connsiteX161" fmla="*/ 7015933 w 12192000"/>
              <a:gd name="connsiteY161" fmla="*/ 9653 h 4939827"/>
              <a:gd name="connsiteX162" fmla="*/ 7020592 w 12192000"/>
              <a:gd name="connsiteY162" fmla="*/ 1651 h 4939827"/>
              <a:gd name="connsiteX163" fmla="*/ 7025905 w 12192000"/>
              <a:gd name="connsiteY163"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5983240 w 12192000"/>
              <a:gd name="connsiteY153" fmla="*/ 152755 h 4939827"/>
              <a:gd name="connsiteX154" fmla="*/ 6152287 w 12192000"/>
              <a:gd name="connsiteY154" fmla="*/ 116736 h 4939827"/>
              <a:gd name="connsiteX155" fmla="*/ 6415830 w 12192000"/>
              <a:gd name="connsiteY155" fmla="*/ 136006 h 4939827"/>
              <a:gd name="connsiteX156" fmla="*/ 6756965 w 12192000"/>
              <a:gd name="connsiteY156" fmla="*/ 57636 h 4939827"/>
              <a:gd name="connsiteX157" fmla="*/ 6819400 w 12192000"/>
              <a:gd name="connsiteY157" fmla="*/ 30742 h 4939827"/>
              <a:gd name="connsiteX158" fmla="*/ 6986370 w 12192000"/>
              <a:gd name="connsiteY158" fmla="*/ 12659 h 4939827"/>
              <a:gd name="connsiteX159" fmla="*/ 6989536 w 12192000"/>
              <a:gd name="connsiteY159" fmla="*/ 14528 h 4939827"/>
              <a:gd name="connsiteX160" fmla="*/ 7015933 w 12192000"/>
              <a:gd name="connsiteY160" fmla="*/ 9653 h 4939827"/>
              <a:gd name="connsiteX161" fmla="*/ 7020592 w 12192000"/>
              <a:gd name="connsiteY161" fmla="*/ 1651 h 4939827"/>
              <a:gd name="connsiteX162" fmla="*/ 7025905 w 12192000"/>
              <a:gd name="connsiteY162"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5983240 w 12192000"/>
              <a:gd name="connsiteY153" fmla="*/ 152755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952585 w 12192000"/>
              <a:gd name="connsiteY151" fmla="*/ 161012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952585 w 12192000"/>
              <a:gd name="connsiteY151" fmla="*/ 161012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72650 w 12192000"/>
              <a:gd name="connsiteY31" fmla="*/ 254821 h 4939827"/>
              <a:gd name="connsiteX32" fmla="*/ 8785543 w 12192000"/>
              <a:gd name="connsiteY32" fmla="*/ 263406 h 4939827"/>
              <a:gd name="connsiteX33" fmla="*/ 8830588 w 12192000"/>
              <a:gd name="connsiteY33" fmla="*/ 265483 h 4939827"/>
              <a:gd name="connsiteX34" fmla="*/ 8905142 w 12192000"/>
              <a:gd name="connsiteY34" fmla="*/ 264958 h 4939827"/>
              <a:gd name="connsiteX35" fmla="*/ 8968582 w 12192000"/>
              <a:gd name="connsiteY35" fmla="*/ 262728 h 4939827"/>
              <a:gd name="connsiteX36" fmla="*/ 8972994 w 12192000"/>
              <a:gd name="connsiteY36" fmla="*/ 263284 h 4939827"/>
              <a:gd name="connsiteX37" fmla="*/ 9004605 w 12192000"/>
              <a:gd name="connsiteY37" fmla="*/ 258041 h 4939827"/>
              <a:gd name="connsiteX38" fmla="*/ 9016165 w 12192000"/>
              <a:gd name="connsiteY38" fmla="*/ 261258 h 4939827"/>
              <a:gd name="connsiteX39" fmla="*/ 9043297 w 12192000"/>
              <a:gd name="connsiteY39" fmla="*/ 281547 h 4939827"/>
              <a:gd name="connsiteX40" fmla="*/ 9048315 w 12192000"/>
              <a:gd name="connsiteY40" fmla="*/ 279264 h 4939827"/>
              <a:gd name="connsiteX41" fmla="*/ 9054706 w 12192000"/>
              <a:gd name="connsiteY41" fmla="*/ 278538 h 4939827"/>
              <a:gd name="connsiteX42" fmla="*/ 9070919 w 12192000"/>
              <a:gd name="connsiteY42" fmla="*/ 281810 h 4939827"/>
              <a:gd name="connsiteX43" fmla="*/ 9076813 w 12192000"/>
              <a:gd name="connsiteY43" fmla="*/ 283909 h 4939827"/>
              <a:gd name="connsiteX44" fmla="*/ 9085871 w 12192000"/>
              <a:gd name="connsiteY44" fmla="*/ 285133 h 4939827"/>
              <a:gd name="connsiteX45" fmla="*/ 9086159 w 12192000"/>
              <a:gd name="connsiteY45" fmla="*/ 284887 h 4939827"/>
              <a:gd name="connsiteX46" fmla="*/ 9134606 w 12192000"/>
              <a:gd name="connsiteY46" fmla="*/ 288168 h 4939827"/>
              <a:gd name="connsiteX47" fmla="*/ 9195590 w 12192000"/>
              <a:gd name="connsiteY47" fmla="*/ 279568 h 4939827"/>
              <a:gd name="connsiteX48" fmla="*/ 9219336 w 12192000"/>
              <a:gd name="connsiteY48" fmla="*/ 278133 h 4939827"/>
              <a:gd name="connsiteX49" fmla="*/ 9232362 w 12192000"/>
              <a:gd name="connsiteY49" fmla="*/ 275894 h 4939827"/>
              <a:gd name="connsiteX50" fmla="*/ 9233396 w 12192000"/>
              <a:gd name="connsiteY50" fmla="*/ 274803 h 4939827"/>
              <a:gd name="connsiteX51" fmla="*/ 9256213 w 12192000"/>
              <a:gd name="connsiteY51" fmla="*/ 281576 h 4939827"/>
              <a:gd name="connsiteX52" fmla="*/ 9371484 w 12192000"/>
              <a:gd name="connsiteY52" fmla="*/ 329634 h 4939827"/>
              <a:gd name="connsiteX53" fmla="*/ 9404829 w 12192000"/>
              <a:gd name="connsiteY53" fmla="*/ 339038 h 4939827"/>
              <a:gd name="connsiteX54" fmla="*/ 9427021 w 12192000"/>
              <a:gd name="connsiteY54" fmla="*/ 358784 h 4939827"/>
              <a:gd name="connsiteX55" fmla="*/ 9670844 w 12192000"/>
              <a:gd name="connsiteY55" fmla="*/ 405128 h 4939827"/>
              <a:gd name="connsiteX56" fmla="*/ 9816083 w 12192000"/>
              <a:gd name="connsiteY56" fmla="*/ 416573 h 4939827"/>
              <a:gd name="connsiteX57" fmla="*/ 9936741 w 12192000"/>
              <a:gd name="connsiteY57" fmla="*/ 437044 h 4939827"/>
              <a:gd name="connsiteX58" fmla="*/ 10050093 w 12192000"/>
              <a:gd name="connsiteY58" fmla="*/ 443783 h 4939827"/>
              <a:gd name="connsiteX59" fmla="*/ 10130090 w 12192000"/>
              <a:gd name="connsiteY59" fmla="*/ 459520 h 4939827"/>
              <a:gd name="connsiteX60" fmla="*/ 10173456 w 12192000"/>
              <a:gd name="connsiteY60" fmla="*/ 457749 h 4939827"/>
              <a:gd name="connsiteX61" fmla="*/ 10218232 w 12192000"/>
              <a:gd name="connsiteY61" fmla="*/ 459820 h 4939827"/>
              <a:gd name="connsiteX62" fmla="*/ 10354176 w 12192000"/>
              <a:gd name="connsiteY62" fmla="*/ 471377 h 4939827"/>
              <a:gd name="connsiteX63" fmla="*/ 10430681 w 12192000"/>
              <a:gd name="connsiteY63" fmla="*/ 481226 h 4939827"/>
              <a:gd name="connsiteX64" fmla="*/ 10478169 w 12192000"/>
              <a:gd name="connsiteY64" fmla="*/ 481774 h 4939827"/>
              <a:gd name="connsiteX65" fmla="*/ 10540907 w 12192000"/>
              <a:gd name="connsiteY65" fmla="*/ 485607 h 4939827"/>
              <a:gd name="connsiteX66" fmla="*/ 10614941 w 12192000"/>
              <a:gd name="connsiteY66" fmla="*/ 487592 h 4939827"/>
              <a:gd name="connsiteX67" fmla="*/ 10674098 w 12192000"/>
              <a:gd name="connsiteY67" fmla="*/ 521656 h 4939827"/>
              <a:gd name="connsiteX68" fmla="*/ 10874834 w 12192000"/>
              <a:gd name="connsiteY68" fmla="*/ 574867 h 4939827"/>
              <a:gd name="connsiteX69" fmla="*/ 10944981 w 12192000"/>
              <a:gd name="connsiteY69" fmla="*/ 615042 h 4939827"/>
              <a:gd name="connsiteX70" fmla="*/ 11006376 w 12192000"/>
              <a:gd name="connsiteY70" fmla="*/ 645957 h 4939827"/>
              <a:gd name="connsiteX71" fmla="*/ 11076308 w 12192000"/>
              <a:gd name="connsiteY71" fmla="*/ 675698 h 4939827"/>
              <a:gd name="connsiteX72" fmla="*/ 11148789 w 12192000"/>
              <a:gd name="connsiteY72" fmla="*/ 685041 h 4939827"/>
              <a:gd name="connsiteX73" fmla="*/ 11249129 w 12192000"/>
              <a:gd name="connsiteY73" fmla="*/ 684218 h 4939827"/>
              <a:gd name="connsiteX74" fmla="*/ 11299915 w 12192000"/>
              <a:gd name="connsiteY74" fmla="*/ 692177 h 4939827"/>
              <a:gd name="connsiteX75" fmla="*/ 11386973 w 12192000"/>
              <a:gd name="connsiteY75" fmla="*/ 708209 h 4939827"/>
              <a:gd name="connsiteX76" fmla="*/ 11500105 w 12192000"/>
              <a:gd name="connsiteY76" fmla="*/ 735014 h 4939827"/>
              <a:gd name="connsiteX77" fmla="*/ 11621735 w 12192000"/>
              <a:gd name="connsiteY77" fmla="*/ 789584 h 4939827"/>
              <a:gd name="connsiteX78" fmla="*/ 11691200 w 12192000"/>
              <a:gd name="connsiteY78" fmla="*/ 867902 h 4939827"/>
              <a:gd name="connsiteX79" fmla="*/ 11819427 w 12192000"/>
              <a:gd name="connsiteY79" fmla="*/ 911634 h 4939827"/>
              <a:gd name="connsiteX80" fmla="*/ 11969720 w 12192000"/>
              <a:gd name="connsiteY80" fmla="*/ 964737 h 4939827"/>
              <a:gd name="connsiteX81" fmla="*/ 12055766 w 12192000"/>
              <a:gd name="connsiteY81" fmla="*/ 991268 h 4939827"/>
              <a:gd name="connsiteX82" fmla="*/ 12171539 w 12192000"/>
              <a:gd name="connsiteY82" fmla="*/ 995427 h 4939827"/>
              <a:gd name="connsiteX83" fmla="*/ 12187831 w 12192000"/>
              <a:gd name="connsiteY83" fmla="*/ 996580 h 4939827"/>
              <a:gd name="connsiteX84" fmla="*/ 12192000 w 12192000"/>
              <a:gd name="connsiteY84" fmla="*/ 996726 h 4939827"/>
              <a:gd name="connsiteX85" fmla="*/ 12192000 w 12192000"/>
              <a:gd name="connsiteY85" fmla="*/ 4939827 h 4939827"/>
              <a:gd name="connsiteX86" fmla="*/ 0 w 12192000"/>
              <a:gd name="connsiteY86" fmla="*/ 4939827 h 4939827"/>
              <a:gd name="connsiteX87" fmla="*/ 0 w 12192000"/>
              <a:gd name="connsiteY87" fmla="*/ 512043 h 4939827"/>
              <a:gd name="connsiteX88" fmla="*/ 7381 w 12192000"/>
              <a:gd name="connsiteY88" fmla="*/ 512580 h 4939827"/>
              <a:gd name="connsiteX89" fmla="*/ 100029 w 12192000"/>
              <a:gd name="connsiteY89" fmla="*/ 504758 h 4939827"/>
              <a:gd name="connsiteX90" fmla="*/ 155244 w 12192000"/>
              <a:gd name="connsiteY90" fmla="*/ 525130 h 4939827"/>
              <a:gd name="connsiteX91" fmla="*/ 254366 w 12192000"/>
              <a:gd name="connsiteY91" fmla="*/ 534449 h 4939827"/>
              <a:gd name="connsiteX92" fmla="*/ 447292 w 12192000"/>
              <a:gd name="connsiteY92" fmla="*/ 542725 h 4939827"/>
              <a:gd name="connsiteX93" fmla="*/ 628105 w 12192000"/>
              <a:gd name="connsiteY93" fmla="*/ 547853 h 4939827"/>
              <a:gd name="connsiteX94" fmla="*/ 783146 w 12192000"/>
              <a:gd name="connsiteY94" fmla="*/ 591799 h 4939827"/>
              <a:gd name="connsiteX95" fmla="*/ 1043676 w 12192000"/>
              <a:gd name="connsiteY95" fmla="*/ 591887 h 4939827"/>
              <a:gd name="connsiteX96" fmla="*/ 1281816 w 12192000"/>
              <a:gd name="connsiteY96" fmla="*/ 520946 h 4939827"/>
              <a:gd name="connsiteX97" fmla="*/ 1486347 w 12192000"/>
              <a:gd name="connsiteY97" fmla="*/ 487310 h 4939827"/>
              <a:gd name="connsiteX98" fmla="*/ 1568079 w 12192000"/>
              <a:gd name="connsiteY98" fmla="*/ 462531 h 4939827"/>
              <a:gd name="connsiteX99" fmla="*/ 1622516 w 12192000"/>
              <a:gd name="connsiteY99" fmla="*/ 466058 h 4939827"/>
              <a:gd name="connsiteX100" fmla="*/ 1655457 w 12192000"/>
              <a:gd name="connsiteY100" fmla="*/ 465359 h 4939827"/>
              <a:gd name="connsiteX101" fmla="*/ 1717454 w 12192000"/>
              <a:gd name="connsiteY101" fmla="*/ 417203 h 4939827"/>
              <a:gd name="connsiteX102" fmla="*/ 1913794 w 12192000"/>
              <a:gd name="connsiteY102" fmla="*/ 365255 h 4939827"/>
              <a:gd name="connsiteX103" fmla="*/ 2129762 w 12192000"/>
              <a:gd name="connsiteY103" fmla="*/ 367832 h 4939827"/>
              <a:gd name="connsiteX104" fmla="*/ 2376970 w 12192000"/>
              <a:gd name="connsiteY104" fmla="*/ 350129 h 4939827"/>
              <a:gd name="connsiteX105" fmla="*/ 2480155 w 12192000"/>
              <a:gd name="connsiteY105" fmla="*/ 359227 h 4939827"/>
              <a:gd name="connsiteX106" fmla="*/ 2586782 w 12192000"/>
              <a:gd name="connsiteY106" fmla="*/ 339352 h 4939827"/>
              <a:gd name="connsiteX107" fmla="*/ 2679617 w 12192000"/>
              <a:gd name="connsiteY107" fmla="*/ 305383 h 4939827"/>
              <a:gd name="connsiteX108" fmla="*/ 2788947 w 12192000"/>
              <a:gd name="connsiteY108" fmla="*/ 250375 h 4939827"/>
              <a:gd name="connsiteX109" fmla="*/ 2965530 w 12192000"/>
              <a:gd name="connsiteY109" fmla="*/ 245958 h 4939827"/>
              <a:gd name="connsiteX110" fmla="*/ 3103677 w 12192000"/>
              <a:gd name="connsiteY110" fmla="*/ 209527 h 4939827"/>
              <a:gd name="connsiteX111" fmla="*/ 3126759 w 12192000"/>
              <a:gd name="connsiteY111" fmla="*/ 211226 h 4939827"/>
              <a:gd name="connsiteX112" fmla="*/ 3164020 w 12192000"/>
              <a:gd name="connsiteY112" fmla="*/ 212779 h 4939827"/>
              <a:gd name="connsiteX113" fmla="*/ 3285019 w 12192000"/>
              <a:gd name="connsiteY113" fmla="*/ 220535 h 4939827"/>
              <a:gd name="connsiteX114" fmla="*/ 3365154 w 12192000"/>
              <a:gd name="connsiteY114" fmla="*/ 226416 h 4939827"/>
              <a:gd name="connsiteX115" fmla="*/ 3367507 w 12192000"/>
              <a:gd name="connsiteY115" fmla="*/ 225416 h 4939827"/>
              <a:gd name="connsiteX116" fmla="*/ 3387567 w 12192000"/>
              <a:gd name="connsiteY116" fmla="*/ 227103 h 4939827"/>
              <a:gd name="connsiteX117" fmla="*/ 3498001 w 12192000"/>
              <a:gd name="connsiteY117" fmla="*/ 231941 h 4939827"/>
              <a:gd name="connsiteX118" fmla="*/ 3561557 w 12192000"/>
              <a:gd name="connsiteY118" fmla="*/ 228095 h 4939827"/>
              <a:gd name="connsiteX119" fmla="*/ 3611920 w 12192000"/>
              <a:gd name="connsiteY119" fmla="*/ 218094 h 4939827"/>
              <a:gd name="connsiteX120" fmla="*/ 3620528 w 12192000"/>
              <a:gd name="connsiteY120" fmla="*/ 218788 h 4939827"/>
              <a:gd name="connsiteX121" fmla="*/ 3620766 w 12192000"/>
              <a:gd name="connsiteY121" fmla="*/ 218511 h 4939827"/>
              <a:gd name="connsiteX122" fmla="*/ 3629977 w 12192000"/>
              <a:gd name="connsiteY122" fmla="*/ 218664 h 4939827"/>
              <a:gd name="connsiteX123" fmla="*/ 3636217 w 12192000"/>
              <a:gd name="connsiteY123" fmla="*/ 220048 h 4939827"/>
              <a:gd name="connsiteX124" fmla="*/ 3709484 w 12192000"/>
              <a:gd name="connsiteY124" fmla="*/ 186927 h 4939827"/>
              <a:gd name="connsiteX125" fmla="*/ 3761342 w 12192000"/>
              <a:gd name="connsiteY125" fmla="*/ 177474 h 4939827"/>
              <a:gd name="connsiteX126" fmla="*/ 3799748 w 12192000"/>
              <a:gd name="connsiteY126" fmla="*/ 167154 h 4939827"/>
              <a:gd name="connsiteX127" fmla="*/ 3922756 w 12192000"/>
              <a:gd name="connsiteY127" fmla="*/ 194044 h 4939827"/>
              <a:gd name="connsiteX128" fmla="*/ 4028476 w 12192000"/>
              <a:gd name="connsiteY128" fmla="*/ 223679 h 4939827"/>
              <a:gd name="connsiteX129" fmla="*/ 4191582 w 12192000"/>
              <a:gd name="connsiteY129" fmla="*/ 238952 h 4939827"/>
              <a:gd name="connsiteX130" fmla="*/ 4251024 w 12192000"/>
              <a:gd name="connsiteY130" fmla="*/ 240874 h 4939827"/>
              <a:gd name="connsiteX131" fmla="*/ 4355275 w 12192000"/>
              <a:gd name="connsiteY131" fmla="*/ 260205 h 4939827"/>
              <a:gd name="connsiteX132" fmla="*/ 4423807 w 12192000"/>
              <a:gd name="connsiteY132" fmla="*/ 270366 h 4939827"/>
              <a:gd name="connsiteX133" fmla="*/ 4558432 w 12192000"/>
              <a:gd name="connsiteY133" fmla="*/ 269194 h 4939827"/>
              <a:gd name="connsiteX134" fmla="*/ 4635061 w 12192000"/>
              <a:gd name="connsiteY134" fmla="*/ 280682 h 4939827"/>
              <a:gd name="connsiteX135" fmla="*/ 4807427 w 12192000"/>
              <a:gd name="connsiteY135" fmla="*/ 276835 h 4939827"/>
              <a:gd name="connsiteX136" fmla="*/ 5028933 w 12192000"/>
              <a:gd name="connsiteY136" fmla="*/ 183887 h 4939827"/>
              <a:gd name="connsiteX137" fmla="*/ 5093642 w 12192000"/>
              <a:gd name="connsiteY137" fmla="*/ 177214 h 4939827"/>
              <a:gd name="connsiteX138" fmla="*/ 5102642 w 12192000"/>
              <a:gd name="connsiteY138" fmla="*/ 186816 h 4939827"/>
              <a:gd name="connsiteX139" fmla="*/ 5193590 w 12192000"/>
              <a:gd name="connsiteY139" fmla="*/ 156458 h 4939827"/>
              <a:gd name="connsiteX140" fmla="*/ 5323922 w 12192000"/>
              <a:gd name="connsiteY140" fmla="*/ 146332 h 4939827"/>
              <a:gd name="connsiteX141" fmla="*/ 5421860 w 12192000"/>
              <a:gd name="connsiteY141" fmla="*/ 167298 h 4939827"/>
              <a:gd name="connsiteX142" fmla="*/ 5476948 w 12192000"/>
              <a:gd name="connsiteY142" fmla="*/ 173249 h 4939827"/>
              <a:gd name="connsiteX143" fmla="*/ 5516842 w 12192000"/>
              <a:gd name="connsiteY143" fmla="*/ 184018 h 4939827"/>
              <a:gd name="connsiteX144" fmla="*/ 5619415 w 12192000"/>
              <a:gd name="connsiteY144" fmla="*/ 176781 h 4939827"/>
              <a:gd name="connsiteX145" fmla="*/ 5789867 w 12192000"/>
              <a:gd name="connsiteY145" fmla="*/ 150304 h 4939827"/>
              <a:gd name="connsiteX146" fmla="*/ 5825953 w 12192000"/>
              <a:gd name="connsiteY146" fmla="*/ 147907 h 4939827"/>
              <a:gd name="connsiteX147" fmla="*/ 5856168 w 12192000"/>
              <a:gd name="connsiteY147" fmla="*/ 158719 h 4939827"/>
              <a:gd name="connsiteX148" fmla="*/ 5862476 w 12192000"/>
              <a:gd name="connsiteY148" fmla="*/ 172447 h 4939827"/>
              <a:gd name="connsiteX149" fmla="*/ 5882195 w 12192000"/>
              <a:gd name="connsiteY149" fmla="*/ 173195 h 4939827"/>
              <a:gd name="connsiteX150" fmla="*/ 5952585 w 12192000"/>
              <a:gd name="connsiteY150" fmla="*/ 161012 h 4939827"/>
              <a:gd name="connsiteX151" fmla="*/ 6001964 w 12192000"/>
              <a:gd name="connsiteY151" fmla="*/ 154786 h 4939827"/>
              <a:gd name="connsiteX152" fmla="*/ 6184207 w 12192000"/>
              <a:gd name="connsiteY152" fmla="*/ 132658 h 4939827"/>
              <a:gd name="connsiteX153" fmla="*/ 6415830 w 12192000"/>
              <a:gd name="connsiteY153" fmla="*/ 136006 h 4939827"/>
              <a:gd name="connsiteX154" fmla="*/ 6756965 w 12192000"/>
              <a:gd name="connsiteY154" fmla="*/ 57636 h 4939827"/>
              <a:gd name="connsiteX155" fmla="*/ 6819400 w 12192000"/>
              <a:gd name="connsiteY155" fmla="*/ 30742 h 4939827"/>
              <a:gd name="connsiteX156" fmla="*/ 6986370 w 12192000"/>
              <a:gd name="connsiteY156" fmla="*/ 12659 h 4939827"/>
              <a:gd name="connsiteX157" fmla="*/ 6989536 w 12192000"/>
              <a:gd name="connsiteY157" fmla="*/ 14528 h 4939827"/>
              <a:gd name="connsiteX158" fmla="*/ 7015933 w 12192000"/>
              <a:gd name="connsiteY158" fmla="*/ 9653 h 4939827"/>
              <a:gd name="connsiteX159" fmla="*/ 7020592 w 12192000"/>
              <a:gd name="connsiteY159" fmla="*/ 1651 h 4939827"/>
              <a:gd name="connsiteX160" fmla="*/ 7025905 w 12192000"/>
              <a:gd name="connsiteY16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72650 w 12192000"/>
              <a:gd name="connsiteY31" fmla="*/ 254821 h 4939827"/>
              <a:gd name="connsiteX32" fmla="*/ 8785543 w 12192000"/>
              <a:gd name="connsiteY32" fmla="*/ 263406 h 4939827"/>
              <a:gd name="connsiteX33" fmla="*/ 8830588 w 12192000"/>
              <a:gd name="connsiteY33" fmla="*/ 265483 h 4939827"/>
              <a:gd name="connsiteX34" fmla="*/ 8905142 w 12192000"/>
              <a:gd name="connsiteY34" fmla="*/ 264958 h 4939827"/>
              <a:gd name="connsiteX35" fmla="*/ 8968582 w 12192000"/>
              <a:gd name="connsiteY35" fmla="*/ 262728 h 4939827"/>
              <a:gd name="connsiteX36" fmla="*/ 8972994 w 12192000"/>
              <a:gd name="connsiteY36" fmla="*/ 263284 h 4939827"/>
              <a:gd name="connsiteX37" fmla="*/ 9004605 w 12192000"/>
              <a:gd name="connsiteY37" fmla="*/ 258041 h 4939827"/>
              <a:gd name="connsiteX38" fmla="*/ 9016165 w 12192000"/>
              <a:gd name="connsiteY38" fmla="*/ 261258 h 4939827"/>
              <a:gd name="connsiteX39" fmla="*/ 9043297 w 12192000"/>
              <a:gd name="connsiteY39" fmla="*/ 281547 h 4939827"/>
              <a:gd name="connsiteX40" fmla="*/ 9048315 w 12192000"/>
              <a:gd name="connsiteY40" fmla="*/ 279264 h 4939827"/>
              <a:gd name="connsiteX41" fmla="*/ 9054706 w 12192000"/>
              <a:gd name="connsiteY41" fmla="*/ 278538 h 4939827"/>
              <a:gd name="connsiteX42" fmla="*/ 9070919 w 12192000"/>
              <a:gd name="connsiteY42" fmla="*/ 281810 h 4939827"/>
              <a:gd name="connsiteX43" fmla="*/ 9076813 w 12192000"/>
              <a:gd name="connsiteY43" fmla="*/ 283909 h 4939827"/>
              <a:gd name="connsiteX44" fmla="*/ 9085871 w 12192000"/>
              <a:gd name="connsiteY44" fmla="*/ 285133 h 4939827"/>
              <a:gd name="connsiteX45" fmla="*/ 9086159 w 12192000"/>
              <a:gd name="connsiteY45" fmla="*/ 284887 h 4939827"/>
              <a:gd name="connsiteX46" fmla="*/ 9134606 w 12192000"/>
              <a:gd name="connsiteY46" fmla="*/ 288168 h 4939827"/>
              <a:gd name="connsiteX47" fmla="*/ 9195590 w 12192000"/>
              <a:gd name="connsiteY47" fmla="*/ 279568 h 4939827"/>
              <a:gd name="connsiteX48" fmla="*/ 9219336 w 12192000"/>
              <a:gd name="connsiteY48" fmla="*/ 278133 h 4939827"/>
              <a:gd name="connsiteX49" fmla="*/ 9232362 w 12192000"/>
              <a:gd name="connsiteY49" fmla="*/ 275894 h 4939827"/>
              <a:gd name="connsiteX50" fmla="*/ 9233396 w 12192000"/>
              <a:gd name="connsiteY50" fmla="*/ 274803 h 4939827"/>
              <a:gd name="connsiteX51" fmla="*/ 9371484 w 12192000"/>
              <a:gd name="connsiteY51" fmla="*/ 329634 h 4939827"/>
              <a:gd name="connsiteX52" fmla="*/ 9404829 w 12192000"/>
              <a:gd name="connsiteY52" fmla="*/ 339038 h 4939827"/>
              <a:gd name="connsiteX53" fmla="*/ 9427021 w 12192000"/>
              <a:gd name="connsiteY53" fmla="*/ 358784 h 4939827"/>
              <a:gd name="connsiteX54" fmla="*/ 9670844 w 12192000"/>
              <a:gd name="connsiteY54" fmla="*/ 405128 h 4939827"/>
              <a:gd name="connsiteX55" fmla="*/ 9816083 w 12192000"/>
              <a:gd name="connsiteY55" fmla="*/ 416573 h 4939827"/>
              <a:gd name="connsiteX56" fmla="*/ 9936741 w 12192000"/>
              <a:gd name="connsiteY56" fmla="*/ 437044 h 4939827"/>
              <a:gd name="connsiteX57" fmla="*/ 10050093 w 12192000"/>
              <a:gd name="connsiteY57" fmla="*/ 443783 h 4939827"/>
              <a:gd name="connsiteX58" fmla="*/ 10130090 w 12192000"/>
              <a:gd name="connsiteY58" fmla="*/ 459520 h 4939827"/>
              <a:gd name="connsiteX59" fmla="*/ 10173456 w 12192000"/>
              <a:gd name="connsiteY59" fmla="*/ 457749 h 4939827"/>
              <a:gd name="connsiteX60" fmla="*/ 10218232 w 12192000"/>
              <a:gd name="connsiteY60" fmla="*/ 459820 h 4939827"/>
              <a:gd name="connsiteX61" fmla="*/ 10354176 w 12192000"/>
              <a:gd name="connsiteY61" fmla="*/ 471377 h 4939827"/>
              <a:gd name="connsiteX62" fmla="*/ 10430681 w 12192000"/>
              <a:gd name="connsiteY62" fmla="*/ 481226 h 4939827"/>
              <a:gd name="connsiteX63" fmla="*/ 10478169 w 12192000"/>
              <a:gd name="connsiteY63" fmla="*/ 481774 h 4939827"/>
              <a:gd name="connsiteX64" fmla="*/ 10540907 w 12192000"/>
              <a:gd name="connsiteY64" fmla="*/ 485607 h 4939827"/>
              <a:gd name="connsiteX65" fmla="*/ 10614941 w 12192000"/>
              <a:gd name="connsiteY65" fmla="*/ 487592 h 4939827"/>
              <a:gd name="connsiteX66" fmla="*/ 10674098 w 12192000"/>
              <a:gd name="connsiteY66" fmla="*/ 521656 h 4939827"/>
              <a:gd name="connsiteX67" fmla="*/ 10874834 w 12192000"/>
              <a:gd name="connsiteY67" fmla="*/ 574867 h 4939827"/>
              <a:gd name="connsiteX68" fmla="*/ 10944981 w 12192000"/>
              <a:gd name="connsiteY68" fmla="*/ 615042 h 4939827"/>
              <a:gd name="connsiteX69" fmla="*/ 11006376 w 12192000"/>
              <a:gd name="connsiteY69" fmla="*/ 645957 h 4939827"/>
              <a:gd name="connsiteX70" fmla="*/ 11076308 w 12192000"/>
              <a:gd name="connsiteY70" fmla="*/ 675698 h 4939827"/>
              <a:gd name="connsiteX71" fmla="*/ 11148789 w 12192000"/>
              <a:gd name="connsiteY71" fmla="*/ 685041 h 4939827"/>
              <a:gd name="connsiteX72" fmla="*/ 11249129 w 12192000"/>
              <a:gd name="connsiteY72" fmla="*/ 684218 h 4939827"/>
              <a:gd name="connsiteX73" fmla="*/ 11299915 w 12192000"/>
              <a:gd name="connsiteY73" fmla="*/ 692177 h 4939827"/>
              <a:gd name="connsiteX74" fmla="*/ 11386973 w 12192000"/>
              <a:gd name="connsiteY74" fmla="*/ 708209 h 4939827"/>
              <a:gd name="connsiteX75" fmla="*/ 11500105 w 12192000"/>
              <a:gd name="connsiteY75" fmla="*/ 735014 h 4939827"/>
              <a:gd name="connsiteX76" fmla="*/ 11621735 w 12192000"/>
              <a:gd name="connsiteY76" fmla="*/ 789584 h 4939827"/>
              <a:gd name="connsiteX77" fmla="*/ 11691200 w 12192000"/>
              <a:gd name="connsiteY77" fmla="*/ 867902 h 4939827"/>
              <a:gd name="connsiteX78" fmla="*/ 11819427 w 12192000"/>
              <a:gd name="connsiteY78" fmla="*/ 911634 h 4939827"/>
              <a:gd name="connsiteX79" fmla="*/ 11969720 w 12192000"/>
              <a:gd name="connsiteY79" fmla="*/ 964737 h 4939827"/>
              <a:gd name="connsiteX80" fmla="*/ 12055766 w 12192000"/>
              <a:gd name="connsiteY80" fmla="*/ 991268 h 4939827"/>
              <a:gd name="connsiteX81" fmla="*/ 12171539 w 12192000"/>
              <a:gd name="connsiteY81" fmla="*/ 995427 h 4939827"/>
              <a:gd name="connsiteX82" fmla="*/ 12187831 w 12192000"/>
              <a:gd name="connsiteY82" fmla="*/ 996580 h 4939827"/>
              <a:gd name="connsiteX83" fmla="*/ 12192000 w 12192000"/>
              <a:gd name="connsiteY83" fmla="*/ 996726 h 4939827"/>
              <a:gd name="connsiteX84" fmla="*/ 12192000 w 12192000"/>
              <a:gd name="connsiteY84" fmla="*/ 4939827 h 4939827"/>
              <a:gd name="connsiteX85" fmla="*/ 0 w 12192000"/>
              <a:gd name="connsiteY85" fmla="*/ 4939827 h 4939827"/>
              <a:gd name="connsiteX86" fmla="*/ 0 w 12192000"/>
              <a:gd name="connsiteY86" fmla="*/ 512043 h 4939827"/>
              <a:gd name="connsiteX87" fmla="*/ 7381 w 12192000"/>
              <a:gd name="connsiteY87" fmla="*/ 512580 h 4939827"/>
              <a:gd name="connsiteX88" fmla="*/ 100029 w 12192000"/>
              <a:gd name="connsiteY88" fmla="*/ 504758 h 4939827"/>
              <a:gd name="connsiteX89" fmla="*/ 155244 w 12192000"/>
              <a:gd name="connsiteY89" fmla="*/ 525130 h 4939827"/>
              <a:gd name="connsiteX90" fmla="*/ 254366 w 12192000"/>
              <a:gd name="connsiteY90" fmla="*/ 534449 h 4939827"/>
              <a:gd name="connsiteX91" fmla="*/ 447292 w 12192000"/>
              <a:gd name="connsiteY91" fmla="*/ 542725 h 4939827"/>
              <a:gd name="connsiteX92" fmla="*/ 628105 w 12192000"/>
              <a:gd name="connsiteY92" fmla="*/ 547853 h 4939827"/>
              <a:gd name="connsiteX93" fmla="*/ 783146 w 12192000"/>
              <a:gd name="connsiteY93" fmla="*/ 591799 h 4939827"/>
              <a:gd name="connsiteX94" fmla="*/ 1043676 w 12192000"/>
              <a:gd name="connsiteY94" fmla="*/ 591887 h 4939827"/>
              <a:gd name="connsiteX95" fmla="*/ 1281816 w 12192000"/>
              <a:gd name="connsiteY95" fmla="*/ 520946 h 4939827"/>
              <a:gd name="connsiteX96" fmla="*/ 1486347 w 12192000"/>
              <a:gd name="connsiteY96" fmla="*/ 487310 h 4939827"/>
              <a:gd name="connsiteX97" fmla="*/ 1568079 w 12192000"/>
              <a:gd name="connsiteY97" fmla="*/ 462531 h 4939827"/>
              <a:gd name="connsiteX98" fmla="*/ 1622516 w 12192000"/>
              <a:gd name="connsiteY98" fmla="*/ 466058 h 4939827"/>
              <a:gd name="connsiteX99" fmla="*/ 1655457 w 12192000"/>
              <a:gd name="connsiteY99" fmla="*/ 465359 h 4939827"/>
              <a:gd name="connsiteX100" fmla="*/ 1717454 w 12192000"/>
              <a:gd name="connsiteY100" fmla="*/ 417203 h 4939827"/>
              <a:gd name="connsiteX101" fmla="*/ 1913794 w 12192000"/>
              <a:gd name="connsiteY101" fmla="*/ 365255 h 4939827"/>
              <a:gd name="connsiteX102" fmla="*/ 2129762 w 12192000"/>
              <a:gd name="connsiteY102" fmla="*/ 367832 h 4939827"/>
              <a:gd name="connsiteX103" fmla="*/ 2376970 w 12192000"/>
              <a:gd name="connsiteY103" fmla="*/ 350129 h 4939827"/>
              <a:gd name="connsiteX104" fmla="*/ 2480155 w 12192000"/>
              <a:gd name="connsiteY104" fmla="*/ 359227 h 4939827"/>
              <a:gd name="connsiteX105" fmla="*/ 2586782 w 12192000"/>
              <a:gd name="connsiteY105" fmla="*/ 339352 h 4939827"/>
              <a:gd name="connsiteX106" fmla="*/ 2679617 w 12192000"/>
              <a:gd name="connsiteY106" fmla="*/ 305383 h 4939827"/>
              <a:gd name="connsiteX107" fmla="*/ 2788947 w 12192000"/>
              <a:gd name="connsiteY107" fmla="*/ 250375 h 4939827"/>
              <a:gd name="connsiteX108" fmla="*/ 2965530 w 12192000"/>
              <a:gd name="connsiteY108" fmla="*/ 245958 h 4939827"/>
              <a:gd name="connsiteX109" fmla="*/ 3103677 w 12192000"/>
              <a:gd name="connsiteY109" fmla="*/ 209527 h 4939827"/>
              <a:gd name="connsiteX110" fmla="*/ 3126759 w 12192000"/>
              <a:gd name="connsiteY110" fmla="*/ 211226 h 4939827"/>
              <a:gd name="connsiteX111" fmla="*/ 3164020 w 12192000"/>
              <a:gd name="connsiteY111" fmla="*/ 212779 h 4939827"/>
              <a:gd name="connsiteX112" fmla="*/ 3285019 w 12192000"/>
              <a:gd name="connsiteY112" fmla="*/ 220535 h 4939827"/>
              <a:gd name="connsiteX113" fmla="*/ 3365154 w 12192000"/>
              <a:gd name="connsiteY113" fmla="*/ 226416 h 4939827"/>
              <a:gd name="connsiteX114" fmla="*/ 3367507 w 12192000"/>
              <a:gd name="connsiteY114" fmla="*/ 225416 h 4939827"/>
              <a:gd name="connsiteX115" fmla="*/ 3387567 w 12192000"/>
              <a:gd name="connsiteY115" fmla="*/ 227103 h 4939827"/>
              <a:gd name="connsiteX116" fmla="*/ 3498001 w 12192000"/>
              <a:gd name="connsiteY116" fmla="*/ 231941 h 4939827"/>
              <a:gd name="connsiteX117" fmla="*/ 3561557 w 12192000"/>
              <a:gd name="connsiteY117" fmla="*/ 228095 h 4939827"/>
              <a:gd name="connsiteX118" fmla="*/ 3611920 w 12192000"/>
              <a:gd name="connsiteY118" fmla="*/ 218094 h 4939827"/>
              <a:gd name="connsiteX119" fmla="*/ 3620528 w 12192000"/>
              <a:gd name="connsiteY119" fmla="*/ 218788 h 4939827"/>
              <a:gd name="connsiteX120" fmla="*/ 3620766 w 12192000"/>
              <a:gd name="connsiteY120" fmla="*/ 218511 h 4939827"/>
              <a:gd name="connsiteX121" fmla="*/ 3629977 w 12192000"/>
              <a:gd name="connsiteY121" fmla="*/ 218664 h 4939827"/>
              <a:gd name="connsiteX122" fmla="*/ 3636217 w 12192000"/>
              <a:gd name="connsiteY122" fmla="*/ 220048 h 4939827"/>
              <a:gd name="connsiteX123" fmla="*/ 3709484 w 12192000"/>
              <a:gd name="connsiteY123" fmla="*/ 186927 h 4939827"/>
              <a:gd name="connsiteX124" fmla="*/ 3761342 w 12192000"/>
              <a:gd name="connsiteY124" fmla="*/ 177474 h 4939827"/>
              <a:gd name="connsiteX125" fmla="*/ 3799748 w 12192000"/>
              <a:gd name="connsiteY125" fmla="*/ 167154 h 4939827"/>
              <a:gd name="connsiteX126" fmla="*/ 3922756 w 12192000"/>
              <a:gd name="connsiteY126" fmla="*/ 194044 h 4939827"/>
              <a:gd name="connsiteX127" fmla="*/ 4028476 w 12192000"/>
              <a:gd name="connsiteY127" fmla="*/ 223679 h 4939827"/>
              <a:gd name="connsiteX128" fmla="*/ 4191582 w 12192000"/>
              <a:gd name="connsiteY128" fmla="*/ 238952 h 4939827"/>
              <a:gd name="connsiteX129" fmla="*/ 4251024 w 12192000"/>
              <a:gd name="connsiteY129" fmla="*/ 240874 h 4939827"/>
              <a:gd name="connsiteX130" fmla="*/ 4355275 w 12192000"/>
              <a:gd name="connsiteY130" fmla="*/ 260205 h 4939827"/>
              <a:gd name="connsiteX131" fmla="*/ 4423807 w 12192000"/>
              <a:gd name="connsiteY131" fmla="*/ 270366 h 4939827"/>
              <a:gd name="connsiteX132" fmla="*/ 4558432 w 12192000"/>
              <a:gd name="connsiteY132" fmla="*/ 269194 h 4939827"/>
              <a:gd name="connsiteX133" fmla="*/ 4635061 w 12192000"/>
              <a:gd name="connsiteY133" fmla="*/ 280682 h 4939827"/>
              <a:gd name="connsiteX134" fmla="*/ 4807427 w 12192000"/>
              <a:gd name="connsiteY134" fmla="*/ 276835 h 4939827"/>
              <a:gd name="connsiteX135" fmla="*/ 5028933 w 12192000"/>
              <a:gd name="connsiteY135" fmla="*/ 183887 h 4939827"/>
              <a:gd name="connsiteX136" fmla="*/ 5093642 w 12192000"/>
              <a:gd name="connsiteY136" fmla="*/ 177214 h 4939827"/>
              <a:gd name="connsiteX137" fmla="*/ 5102642 w 12192000"/>
              <a:gd name="connsiteY137" fmla="*/ 186816 h 4939827"/>
              <a:gd name="connsiteX138" fmla="*/ 5193590 w 12192000"/>
              <a:gd name="connsiteY138" fmla="*/ 156458 h 4939827"/>
              <a:gd name="connsiteX139" fmla="*/ 5323922 w 12192000"/>
              <a:gd name="connsiteY139" fmla="*/ 146332 h 4939827"/>
              <a:gd name="connsiteX140" fmla="*/ 5421860 w 12192000"/>
              <a:gd name="connsiteY140" fmla="*/ 167298 h 4939827"/>
              <a:gd name="connsiteX141" fmla="*/ 5476948 w 12192000"/>
              <a:gd name="connsiteY141" fmla="*/ 173249 h 4939827"/>
              <a:gd name="connsiteX142" fmla="*/ 5516842 w 12192000"/>
              <a:gd name="connsiteY142" fmla="*/ 184018 h 4939827"/>
              <a:gd name="connsiteX143" fmla="*/ 5619415 w 12192000"/>
              <a:gd name="connsiteY143" fmla="*/ 176781 h 4939827"/>
              <a:gd name="connsiteX144" fmla="*/ 5789867 w 12192000"/>
              <a:gd name="connsiteY144" fmla="*/ 150304 h 4939827"/>
              <a:gd name="connsiteX145" fmla="*/ 5825953 w 12192000"/>
              <a:gd name="connsiteY145" fmla="*/ 147907 h 4939827"/>
              <a:gd name="connsiteX146" fmla="*/ 5856168 w 12192000"/>
              <a:gd name="connsiteY146" fmla="*/ 158719 h 4939827"/>
              <a:gd name="connsiteX147" fmla="*/ 5862476 w 12192000"/>
              <a:gd name="connsiteY147" fmla="*/ 172447 h 4939827"/>
              <a:gd name="connsiteX148" fmla="*/ 5882195 w 12192000"/>
              <a:gd name="connsiteY148" fmla="*/ 173195 h 4939827"/>
              <a:gd name="connsiteX149" fmla="*/ 5952585 w 12192000"/>
              <a:gd name="connsiteY149" fmla="*/ 161012 h 4939827"/>
              <a:gd name="connsiteX150" fmla="*/ 6001964 w 12192000"/>
              <a:gd name="connsiteY150" fmla="*/ 154786 h 4939827"/>
              <a:gd name="connsiteX151" fmla="*/ 6184207 w 12192000"/>
              <a:gd name="connsiteY151" fmla="*/ 132658 h 4939827"/>
              <a:gd name="connsiteX152" fmla="*/ 6415830 w 12192000"/>
              <a:gd name="connsiteY152" fmla="*/ 136006 h 4939827"/>
              <a:gd name="connsiteX153" fmla="*/ 6756965 w 12192000"/>
              <a:gd name="connsiteY153" fmla="*/ 57636 h 4939827"/>
              <a:gd name="connsiteX154" fmla="*/ 6819400 w 12192000"/>
              <a:gd name="connsiteY154" fmla="*/ 30742 h 4939827"/>
              <a:gd name="connsiteX155" fmla="*/ 6986370 w 12192000"/>
              <a:gd name="connsiteY155" fmla="*/ 12659 h 4939827"/>
              <a:gd name="connsiteX156" fmla="*/ 6989536 w 12192000"/>
              <a:gd name="connsiteY156" fmla="*/ 14528 h 4939827"/>
              <a:gd name="connsiteX157" fmla="*/ 7015933 w 12192000"/>
              <a:gd name="connsiteY157" fmla="*/ 9653 h 4939827"/>
              <a:gd name="connsiteX158" fmla="*/ 7020592 w 12192000"/>
              <a:gd name="connsiteY158" fmla="*/ 1651 h 4939827"/>
              <a:gd name="connsiteX159" fmla="*/ 7025905 w 12192000"/>
              <a:gd name="connsiteY15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72650 w 12192000"/>
              <a:gd name="connsiteY31" fmla="*/ 254821 h 4939827"/>
              <a:gd name="connsiteX32" fmla="*/ 8785543 w 12192000"/>
              <a:gd name="connsiteY32" fmla="*/ 263406 h 4939827"/>
              <a:gd name="connsiteX33" fmla="*/ 8830588 w 12192000"/>
              <a:gd name="connsiteY33" fmla="*/ 265483 h 4939827"/>
              <a:gd name="connsiteX34" fmla="*/ 8905142 w 12192000"/>
              <a:gd name="connsiteY34" fmla="*/ 264958 h 4939827"/>
              <a:gd name="connsiteX35" fmla="*/ 8968582 w 12192000"/>
              <a:gd name="connsiteY35" fmla="*/ 262728 h 4939827"/>
              <a:gd name="connsiteX36" fmla="*/ 8972994 w 12192000"/>
              <a:gd name="connsiteY36" fmla="*/ 263284 h 4939827"/>
              <a:gd name="connsiteX37" fmla="*/ 9004605 w 12192000"/>
              <a:gd name="connsiteY37" fmla="*/ 258041 h 4939827"/>
              <a:gd name="connsiteX38" fmla="*/ 9016165 w 12192000"/>
              <a:gd name="connsiteY38" fmla="*/ 261258 h 4939827"/>
              <a:gd name="connsiteX39" fmla="*/ 9043297 w 12192000"/>
              <a:gd name="connsiteY39" fmla="*/ 281547 h 4939827"/>
              <a:gd name="connsiteX40" fmla="*/ 9048315 w 12192000"/>
              <a:gd name="connsiteY40" fmla="*/ 279264 h 4939827"/>
              <a:gd name="connsiteX41" fmla="*/ 9054706 w 12192000"/>
              <a:gd name="connsiteY41" fmla="*/ 278538 h 4939827"/>
              <a:gd name="connsiteX42" fmla="*/ 9070919 w 12192000"/>
              <a:gd name="connsiteY42" fmla="*/ 281810 h 4939827"/>
              <a:gd name="connsiteX43" fmla="*/ 9076813 w 12192000"/>
              <a:gd name="connsiteY43" fmla="*/ 283909 h 4939827"/>
              <a:gd name="connsiteX44" fmla="*/ 9085871 w 12192000"/>
              <a:gd name="connsiteY44" fmla="*/ 285133 h 4939827"/>
              <a:gd name="connsiteX45" fmla="*/ 9086159 w 12192000"/>
              <a:gd name="connsiteY45" fmla="*/ 284887 h 4939827"/>
              <a:gd name="connsiteX46" fmla="*/ 9134606 w 12192000"/>
              <a:gd name="connsiteY46" fmla="*/ 288168 h 4939827"/>
              <a:gd name="connsiteX47" fmla="*/ 9195590 w 12192000"/>
              <a:gd name="connsiteY47" fmla="*/ 279568 h 4939827"/>
              <a:gd name="connsiteX48" fmla="*/ 9219336 w 12192000"/>
              <a:gd name="connsiteY48" fmla="*/ 278133 h 4939827"/>
              <a:gd name="connsiteX49" fmla="*/ 9232362 w 12192000"/>
              <a:gd name="connsiteY49" fmla="*/ 275894 h 4939827"/>
              <a:gd name="connsiteX50" fmla="*/ 9283638 w 12192000"/>
              <a:gd name="connsiteY50" fmla="*/ 299924 h 4939827"/>
              <a:gd name="connsiteX51" fmla="*/ 9371484 w 12192000"/>
              <a:gd name="connsiteY51" fmla="*/ 329634 h 4939827"/>
              <a:gd name="connsiteX52" fmla="*/ 9404829 w 12192000"/>
              <a:gd name="connsiteY52" fmla="*/ 339038 h 4939827"/>
              <a:gd name="connsiteX53" fmla="*/ 9427021 w 12192000"/>
              <a:gd name="connsiteY53" fmla="*/ 358784 h 4939827"/>
              <a:gd name="connsiteX54" fmla="*/ 9670844 w 12192000"/>
              <a:gd name="connsiteY54" fmla="*/ 405128 h 4939827"/>
              <a:gd name="connsiteX55" fmla="*/ 9816083 w 12192000"/>
              <a:gd name="connsiteY55" fmla="*/ 416573 h 4939827"/>
              <a:gd name="connsiteX56" fmla="*/ 9936741 w 12192000"/>
              <a:gd name="connsiteY56" fmla="*/ 437044 h 4939827"/>
              <a:gd name="connsiteX57" fmla="*/ 10050093 w 12192000"/>
              <a:gd name="connsiteY57" fmla="*/ 443783 h 4939827"/>
              <a:gd name="connsiteX58" fmla="*/ 10130090 w 12192000"/>
              <a:gd name="connsiteY58" fmla="*/ 459520 h 4939827"/>
              <a:gd name="connsiteX59" fmla="*/ 10173456 w 12192000"/>
              <a:gd name="connsiteY59" fmla="*/ 457749 h 4939827"/>
              <a:gd name="connsiteX60" fmla="*/ 10218232 w 12192000"/>
              <a:gd name="connsiteY60" fmla="*/ 459820 h 4939827"/>
              <a:gd name="connsiteX61" fmla="*/ 10354176 w 12192000"/>
              <a:gd name="connsiteY61" fmla="*/ 471377 h 4939827"/>
              <a:gd name="connsiteX62" fmla="*/ 10430681 w 12192000"/>
              <a:gd name="connsiteY62" fmla="*/ 481226 h 4939827"/>
              <a:gd name="connsiteX63" fmla="*/ 10478169 w 12192000"/>
              <a:gd name="connsiteY63" fmla="*/ 481774 h 4939827"/>
              <a:gd name="connsiteX64" fmla="*/ 10540907 w 12192000"/>
              <a:gd name="connsiteY64" fmla="*/ 485607 h 4939827"/>
              <a:gd name="connsiteX65" fmla="*/ 10614941 w 12192000"/>
              <a:gd name="connsiteY65" fmla="*/ 487592 h 4939827"/>
              <a:gd name="connsiteX66" fmla="*/ 10674098 w 12192000"/>
              <a:gd name="connsiteY66" fmla="*/ 521656 h 4939827"/>
              <a:gd name="connsiteX67" fmla="*/ 10874834 w 12192000"/>
              <a:gd name="connsiteY67" fmla="*/ 574867 h 4939827"/>
              <a:gd name="connsiteX68" fmla="*/ 10944981 w 12192000"/>
              <a:gd name="connsiteY68" fmla="*/ 615042 h 4939827"/>
              <a:gd name="connsiteX69" fmla="*/ 11006376 w 12192000"/>
              <a:gd name="connsiteY69" fmla="*/ 645957 h 4939827"/>
              <a:gd name="connsiteX70" fmla="*/ 11076308 w 12192000"/>
              <a:gd name="connsiteY70" fmla="*/ 675698 h 4939827"/>
              <a:gd name="connsiteX71" fmla="*/ 11148789 w 12192000"/>
              <a:gd name="connsiteY71" fmla="*/ 685041 h 4939827"/>
              <a:gd name="connsiteX72" fmla="*/ 11249129 w 12192000"/>
              <a:gd name="connsiteY72" fmla="*/ 684218 h 4939827"/>
              <a:gd name="connsiteX73" fmla="*/ 11299915 w 12192000"/>
              <a:gd name="connsiteY73" fmla="*/ 692177 h 4939827"/>
              <a:gd name="connsiteX74" fmla="*/ 11386973 w 12192000"/>
              <a:gd name="connsiteY74" fmla="*/ 708209 h 4939827"/>
              <a:gd name="connsiteX75" fmla="*/ 11500105 w 12192000"/>
              <a:gd name="connsiteY75" fmla="*/ 735014 h 4939827"/>
              <a:gd name="connsiteX76" fmla="*/ 11621735 w 12192000"/>
              <a:gd name="connsiteY76" fmla="*/ 789584 h 4939827"/>
              <a:gd name="connsiteX77" fmla="*/ 11691200 w 12192000"/>
              <a:gd name="connsiteY77" fmla="*/ 867902 h 4939827"/>
              <a:gd name="connsiteX78" fmla="*/ 11819427 w 12192000"/>
              <a:gd name="connsiteY78" fmla="*/ 911634 h 4939827"/>
              <a:gd name="connsiteX79" fmla="*/ 11969720 w 12192000"/>
              <a:gd name="connsiteY79" fmla="*/ 964737 h 4939827"/>
              <a:gd name="connsiteX80" fmla="*/ 12055766 w 12192000"/>
              <a:gd name="connsiteY80" fmla="*/ 991268 h 4939827"/>
              <a:gd name="connsiteX81" fmla="*/ 12171539 w 12192000"/>
              <a:gd name="connsiteY81" fmla="*/ 995427 h 4939827"/>
              <a:gd name="connsiteX82" fmla="*/ 12187831 w 12192000"/>
              <a:gd name="connsiteY82" fmla="*/ 996580 h 4939827"/>
              <a:gd name="connsiteX83" fmla="*/ 12192000 w 12192000"/>
              <a:gd name="connsiteY83" fmla="*/ 996726 h 4939827"/>
              <a:gd name="connsiteX84" fmla="*/ 12192000 w 12192000"/>
              <a:gd name="connsiteY84" fmla="*/ 4939827 h 4939827"/>
              <a:gd name="connsiteX85" fmla="*/ 0 w 12192000"/>
              <a:gd name="connsiteY85" fmla="*/ 4939827 h 4939827"/>
              <a:gd name="connsiteX86" fmla="*/ 0 w 12192000"/>
              <a:gd name="connsiteY86" fmla="*/ 512043 h 4939827"/>
              <a:gd name="connsiteX87" fmla="*/ 7381 w 12192000"/>
              <a:gd name="connsiteY87" fmla="*/ 512580 h 4939827"/>
              <a:gd name="connsiteX88" fmla="*/ 100029 w 12192000"/>
              <a:gd name="connsiteY88" fmla="*/ 504758 h 4939827"/>
              <a:gd name="connsiteX89" fmla="*/ 155244 w 12192000"/>
              <a:gd name="connsiteY89" fmla="*/ 525130 h 4939827"/>
              <a:gd name="connsiteX90" fmla="*/ 254366 w 12192000"/>
              <a:gd name="connsiteY90" fmla="*/ 534449 h 4939827"/>
              <a:gd name="connsiteX91" fmla="*/ 447292 w 12192000"/>
              <a:gd name="connsiteY91" fmla="*/ 542725 h 4939827"/>
              <a:gd name="connsiteX92" fmla="*/ 628105 w 12192000"/>
              <a:gd name="connsiteY92" fmla="*/ 547853 h 4939827"/>
              <a:gd name="connsiteX93" fmla="*/ 783146 w 12192000"/>
              <a:gd name="connsiteY93" fmla="*/ 591799 h 4939827"/>
              <a:gd name="connsiteX94" fmla="*/ 1043676 w 12192000"/>
              <a:gd name="connsiteY94" fmla="*/ 591887 h 4939827"/>
              <a:gd name="connsiteX95" fmla="*/ 1281816 w 12192000"/>
              <a:gd name="connsiteY95" fmla="*/ 520946 h 4939827"/>
              <a:gd name="connsiteX96" fmla="*/ 1486347 w 12192000"/>
              <a:gd name="connsiteY96" fmla="*/ 487310 h 4939827"/>
              <a:gd name="connsiteX97" fmla="*/ 1568079 w 12192000"/>
              <a:gd name="connsiteY97" fmla="*/ 462531 h 4939827"/>
              <a:gd name="connsiteX98" fmla="*/ 1622516 w 12192000"/>
              <a:gd name="connsiteY98" fmla="*/ 466058 h 4939827"/>
              <a:gd name="connsiteX99" fmla="*/ 1655457 w 12192000"/>
              <a:gd name="connsiteY99" fmla="*/ 465359 h 4939827"/>
              <a:gd name="connsiteX100" fmla="*/ 1717454 w 12192000"/>
              <a:gd name="connsiteY100" fmla="*/ 417203 h 4939827"/>
              <a:gd name="connsiteX101" fmla="*/ 1913794 w 12192000"/>
              <a:gd name="connsiteY101" fmla="*/ 365255 h 4939827"/>
              <a:gd name="connsiteX102" fmla="*/ 2129762 w 12192000"/>
              <a:gd name="connsiteY102" fmla="*/ 367832 h 4939827"/>
              <a:gd name="connsiteX103" fmla="*/ 2376970 w 12192000"/>
              <a:gd name="connsiteY103" fmla="*/ 350129 h 4939827"/>
              <a:gd name="connsiteX104" fmla="*/ 2480155 w 12192000"/>
              <a:gd name="connsiteY104" fmla="*/ 359227 h 4939827"/>
              <a:gd name="connsiteX105" fmla="*/ 2586782 w 12192000"/>
              <a:gd name="connsiteY105" fmla="*/ 339352 h 4939827"/>
              <a:gd name="connsiteX106" fmla="*/ 2679617 w 12192000"/>
              <a:gd name="connsiteY106" fmla="*/ 305383 h 4939827"/>
              <a:gd name="connsiteX107" fmla="*/ 2788947 w 12192000"/>
              <a:gd name="connsiteY107" fmla="*/ 250375 h 4939827"/>
              <a:gd name="connsiteX108" fmla="*/ 2965530 w 12192000"/>
              <a:gd name="connsiteY108" fmla="*/ 245958 h 4939827"/>
              <a:gd name="connsiteX109" fmla="*/ 3103677 w 12192000"/>
              <a:gd name="connsiteY109" fmla="*/ 209527 h 4939827"/>
              <a:gd name="connsiteX110" fmla="*/ 3126759 w 12192000"/>
              <a:gd name="connsiteY110" fmla="*/ 211226 h 4939827"/>
              <a:gd name="connsiteX111" fmla="*/ 3164020 w 12192000"/>
              <a:gd name="connsiteY111" fmla="*/ 212779 h 4939827"/>
              <a:gd name="connsiteX112" fmla="*/ 3285019 w 12192000"/>
              <a:gd name="connsiteY112" fmla="*/ 220535 h 4939827"/>
              <a:gd name="connsiteX113" fmla="*/ 3365154 w 12192000"/>
              <a:gd name="connsiteY113" fmla="*/ 226416 h 4939827"/>
              <a:gd name="connsiteX114" fmla="*/ 3367507 w 12192000"/>
              <a:gd name="connsiteY114" fmla="*/ 225416 h 4939827"/>
              <a:gd name="connsiteX115" fmla="*/ 3387567 w 12192000"/>
              <a:gd name="connsiteY115" fmla="*/ 227103 h 4939827"/>
              <a:gd name="connsiteX116" fmla="*/ 3498001 w 12192000"/>
              <a:gd name="connsiteY116" fmla="*/ 231941 h 4939827"/>
              <a:gd name="connsiteX117" fmla="*/ 3561557 w 12192000"/>
              <a:gd name="connsiteY117" fmla="*/ 228095 h 4939827"/>
              <a:gd name="connsiteX118" fmla="*/ 3611920 w 12192000"/>
              <a:gd name="connsiteY118" fmla="*/ 218094 h 4939827"/>
              <a:gd name="connsiteX119" fmla="*/ 3620528 w 12192000"/>
              <a:gd name="connsiteY119" fmla="*/ 218788 h 4939827"/>
              <a:gd name="connsiteX120" fmla="*/ 3620766 w 12192000"/>
              <a:gd name="connsiteY120" fmla="*/ 218511 h 4939827"/>
              <a:gd name="connsiteX121" fmla="*/ 3629977 w 12192000"/>
              <a:gd name="connsiteY121" fmla="*/ 218664 h 4939827"/>
              <a:gd name="connsiteX122" fmla="*/ 3636217 w 12192000"/>
              <a:gd name="connsiteY122" fmla="*/ 220048 h 4939827"/>
              <a:gd name="connsiteX123" fmla="*/ 3709484 w 12192000"/>
              <a:gd name="connsiteY123" fmla="*/ 186927 h 4939827"/>
              <a:gd name="connsiteX124" fmla="*/ 3761342 w 12192000"/>
              <a:gd name="connsiteY124" fmla="*/ 177474 h 4939827"/>
              <a:gd name="connsiteX125" fmla="*/ 3799748 w 12192000"/>
              <a:gd name="connsiteY125" fmla="*/ 167154 h 4939827"/>
              <a:gd name="connsiteX126" fmla="*/ 3922756 w 12192000"/>
              <a:gd name="connsiteY126" fmla="*/ 194044 h 4939827"/>
              <a:gd name="connsiteX127" fmla="*/ 4028476 w 12192000"/>
              <a:gd name="connsiteY127" fmla="*/ 223679 h 4939827"/>
              <a:gd name="connsiteX128" fmla="*/ 4191582 w 12192000"/>
              <a:gd name="connsiteY128" fmla="*/ 238952 h 4939827"/>
              <a:gd name="connsiteX129" fmla="*/ 4251024 w 12192000"/>
              <a:gd name="connsiteY129" fmla="*/ 240874 h 4939827"/>
              <a:gd name="connsiteX130" fmla="*/ 4355275 w 12192000"/>
              <a:gd name="connsiteY130" fmla="*/ 260205 h 4939827"/>
              <a:gd name="connsiteX131" fmla="*/ 4423807 w 12192000"/>
              <a:gd name="connsiteY131" fmla="*/ 270366 h 4939827"/>
              <a:gd name="connsiteX132" fmla="*/ 4558432 w 12192000"/>
              <a:gd name="connsiteY132" fmla="*/ 269194 h 4939827"/>
              <a:gd name="connsiteX133" fmla="*/ 4635061 w 12192000"/>
              <a:gd name="connsiteY133" fmla="*/ 280682 h 4939827"/>
              <a:gd name="connsiteX134" fmla="*/ 4807427 w 12192000"/>
              <a:gd name="connsiteY134" fmla="*/ 276835 h 4939827"/>
              <a:gd name="connsiteX135" fmla="*/ 5028933 w 12192000"/>
              <a:gd name="connsiteY135" fmla="*/ 183887 h 4939827"/>
              <a:gd name="connsiteX136" fmla="*/ 5093642 w 12192000"/>
              <a:gd name="connsiteY136" fmla="*/ 177214 h 4939827"/>
              <a:gd name="connsiteX137" fmla="*/ 5102642 w 12192000"/>
              <a:gd name="connsiteY137" fmla="*/ 186816 h 4939827"/>
              <a:gd name="connsiteX138" fmla="*/ 5193590 w 12192000"/>
              <a:gd name="connsiteY138" fmla="*/ 156458 h 4939827"/>
              <a:gd name="connsiteX139" fmla="*/ 5323922 w 12192000"/>
              <a:gd name="connsiteY139" fmla="*/ 146332 h 4939827"/>
              <a:gd name="connsiteX140" fmla="*/ 5421860 w 12192000"/>
              <a:gd name="connsiteY140" fmla="*/ 167298 h 4939827"/>
              <a:gd name="connsiteX141" fmla="*/ 5476948 w 12192000"/>
              <a:gd name="connsiteY141" fmla="*/ 173249 h 4939827"/>
              <a:gd name="connsiteX142" fmla="*/ 5516842 w 12192000"/>
              <a:gd name="connsiteY142" fmla="*/ 184018 h 4939827"/>
              <a:gd name="connsiteX143" fmla="*/ 5619415 w 12192000"/>
              <a:gd name="connsiteY143" fmla="*/ 176781 h 4939827"/>
              <a:gd name="connsiteX144" fmla="*/ 5789867 w 12192000"/>
              <a:gd name="connsiteY144" fmla="*/ 150304 h 4939827"/>
              <a:gd name="connsiteX145" fmla="*/ 5825953 w 12192000"/>
              <a:gd name="connsiteY145" fmla="*/ 147907 h 4939827"/>
              <a:gd name="connsiteX146" fmla="*/ 5856168 w 12192000"/>
              <a:gd name="connsiteY146" fmla="*/ 158719 h 4939827"/>
              <a:gd name="connsiteX147" fmla="*/ 5862476 w 12192000"/>
              <a:gd name="connsiteY147" fmla="*/ 172447 h 4939827"/>
              <a:gd name="connsiteX148" fmla="*/ 5882195 w 12192000"/>
              <a:gd name="connsiteY148" fmla="*/ 173195 h 4939827"/>
              <a:gd name="connsiteX149" fmla="*/ 5952585 w 12192000"/>
              <a:gd name="connsiteY149" fmla="*/ 161012 h 4939827"/>
              <a:gd name="connsiteX150" fmla="*/ 6001964 w 12192000"/>
              <a:gd name="connsiteY150" fmla="*/ 154786 h 4939827"/>
              <a:gd name="connsiteX151" fmla="*/ 6184207 w 12192000"/>
              <a:gd name="connsiteY151" fmla="*/ 132658 h 4939827"/>
              <a:gd name="connsiteX152" fmla="*/ 6415830 w 12192000"/>
              <a:gd name="connsiteY152" fmla="*/ 136006 h 4939827"/>
              <a:gd name="connsiteX153" fmla="*/ 6756965 w 12192000"/>
              <a:gd name="connsiteY153" fmla="*/ 57636 h 4939827"/>
              <a:gd name="connsiteX154" fmla="*/ 6819400 w 12192000"/>
              <a:gd name="connsiteY154" fmla="*/ 30742 h 4939827"/>
              <a:gd name="connsiteX155" fmla="*/ 6986370 w 12192000"/>
              <a:gd name="connsiteY155" fmla="*/ 12659 h 4939827"/>
              <a:gd name="connsiteX156" fmla="*/ 6989536 w 12192000"/>
              <a:gd name="connsiteY156" fmla="*/ 14528 h 4939827"/>
              <a:gd name="connsiteX157" fmla="*/ 7015933 w 12192000"/>
              <a:gd name="connsiteY157" fmla="*/ 9653 h 4939827"/>
              <a:gd name="connsiteX158" fmla="*/ 7020592 w 12192000"/>
              <a:gd name="connsiteY158" fmla="*/ 1651 h 4939827"/>
              <a:gd name="connsiteX159" fmla="*/ 7025905 w 12192000"/>
              <a:gd name="connsiteY15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672650 w 12192000"/>
              <a:gd name="connsiteY30" fmla="*/ 254821 h 4939827"/>
              <a:gd name="connsiteX31" fmla="*/ 8785543 w 12192000"/>
              <a:gd name="connsiteY31" fmla="*/ 263406 h 4939827"/>
              <a:gd name="connsiteX32" fmla="*/ 8830588 w 12192000"/>
              <a:gd name="connsiteY32" fmla="*/ 265483 h 4939827"/>
              <a:gd name="connsiteX33" fmla="*/ 8905142 w 12192000"/>
              <a:gd name="connsiteY33" fmla="*/ 264958 h 4939827"/>
              <a:gd name="connsiteX34" fmla="*/ 8968582 w 12192000"/>
              <a:gd name="connsiteY34" fmla="*/ 262728 h 4939827"/>
              <a:gd name="connsiteX35" fmla="*/ 8972994 w 12192000"/>
              <a:gd name="connsiteY35" fmla="*/ 263284 h 4939827"/>
              <a:gd name="connsiteX36" fmla="*/ 9004605 w 12192000"/>
              <a:gd name="connsiteY36" fmla="*/ 258041 h 4939827"/>
              <a:gd name="connsiteX37" fmla="*/ 9016165 w 12192000"/>
              <a:gd name="connsiteY37" fmla="*/ 261258 h 4939827"/>
              <a:gd name="connsiteX38" fmla="*/ 9043297 w 12192000"/>
              <a:gd name="connsiteY38" fmla="*/ 281547 h 4939827"/>
              <a:gd name="connsiteX39" fmla="*/ 9048315 w 12192000"/>
              <a:gd name="connsiteY39" fmla="*/ 279264 h 4939827"/>
              <a:gd name="connsiteX40" fmla="*/ 9054706 w 12192000"/>
              <a:gd name="connsiteY40" fmla="*/ 278538 h 4939827"/>
              <a:gd name="connsiteX41" fmla="*/ 9070919 w 12192000"/>
              <a:gd name="connsiteY41" fmla="*/ 281810 h 4939827"/>
              <a:gd name="connsiteX42" fmla="*/ 9076813 w 12192000"/>
              <a:gd name="connsiteY42" fmla="*/ 283909 h 4939827"/>
              <a:gd name="connsiteX43" fmla="*/ 9085871 w 12192000"/>
              <a:gd name="connsiteY43" fmla="*/ 285133 h 4939827"/>
              <a:gd name="connsiteX44" fmla="*/ 9086159 w 12192000"/>
              <a:gd name="connsiteY44" fmla="*/ 284887 h 4939827"/>
              <a:gd name="connsiteX45" fmla="*/ 9134606 w 12192000"/>
              <a:gd name="connsiteY45" fmla="*/ 288168 h 4939827"/>
              <a:gd name="connsiteX46" fmla="*/ 9195590 w 12192000"/>
              <a:gd name="connsiteY46" fmla="*/ 279568 h 4939827"/>
              <a:gd name="connsiteX47" fmla="*/ 9219336 w 12192000"/>
              <a:gd name="connsiteY47" fmla="*/ 278133 h 4939827"/>
              <a:gd name="connsiteX48" fmla="*/ 9232362 w 12192000"/>
              <a:gd name="connsiteY48" fmla="*/ 275894 h 4939827"/>
              <a:gd name="connsiteX49" fmla="*/ 9283638 w 12192000"/>
              <a:gd name="connsiteY49" fmla="*/ 299924 h 4939827"/>
              <a:gd name="connsiteX50" fmla="*/ 9371484 w 12192000"/>
              <a:gd name="connsiteY50" fmla="*/ 329634 h 4939827"/>
              <a:gd name="connsiteX51" fmla="*/ 9404829 w 12192000"/>
              <a:gd name="connsiteY51" fmla="*/ 339038 h 4939827"/>
              <a:gd name="connsiteX52" fmla="*/ 9427021 w 12192000"/>
              <a:gd name="connsiteY52" fmla="*/ 358784 h 4939827"/>
              <a:gd name="connsiteX53" fmla="*/ 9670844 w 12192000"/>
              <a:gd name="connsiteY53" fmla="*/ 405128 h 4939827"/>
              <a:gd name="connsiteX54" fmla="*/ 9816083 w 12192000"/>
              <a:gd name="connsiteY54" fmla="*/ 416573 h 4939827"/>
              <a:gd name="connsiteX55" fmla="*/ 9936741 w 12192000"/>
              <a:gd name="connsiteY55" fmla="*/ 437044 h 4939827"/>
              <a:gd name="connsiteX56" fmla="*/ 10050093 w 12192000"/>
              <a:gd name="connsiteY56" fmla="*/ 443783 h 4939827"/>
              <a:gd name="connsiteX57" fmla="*/ 10130090 w 12192000"/>
              <a:gd name="connsiteY57" fmla="*/ 459520 h 4939827"/>
              <a:gd name="connsiteX58" fmla="*/ 10173456 w 12192000"/>
              <a:gd name="connsiteY58" fmla="*/ 457749 h 4939827"/>
              <a:gd name="connsiteX59" fmla="*/ 10218232 w 12192000"/>
              <a:gd name="connsiteY59" fmla="*/ 459820 h 4939827"/>
              <a:gd name="connsiteX60" fmla="*/ 10354176 w 12192000"/>
              <a:gd name="connsiteY60" fmla="*/ 471377 h 4939827"/>
              <a:gd name="connsiteX61" fmla="*/ 10430681 w 12192000"/>
              <a:gd name="connsiteY61" fmla="*/ 481226 h 4939827"/>
              <a:gd name="connsiteX62" fmla="*/ 10478169 w 12192000"/>
              <a:gd name="connsiteY62" fmla="*/ 481774 h 4939827"/>
              <a:gd name="connsiteX63" fmla="*/ 10540907 w 12192000"/>
              <a:gd name="connsiteY63" fmla="*/ 485607 h 4939827"/>
              <a:gd name="connsiteX64" fmla="*/ 10614941 w 12192000"/>
              <a:gd name="connsiteY64" fmla="*/ 487592 h 4939827"/>
              <a:gd name="connsiteX65" fmla="*/ 10674098 w 12192000"/>
              <a:gd name="connsiteY65" fmla="*/ 521656 h 4939827"/>
              <a:gd name="connsiteX66" fmla="*/ 10874834 w 12192000"/>
              <a:gd name="connsiteY66" fmla="*/ 574867 h 4939827"/>
              <a:gd name="connsiteX67" fmla="*/ 10944981 w 12192000"/>
              <a:gd name="connsiteY67" fmla="*/ 615042 h 4939827"/>
              <a:gd name="connsiteX68" fmla="*/ 11006376 w 12192000"/>
              <a:gd name="connsiteY68" fmla="*/ 645957 h 4939827"/>
              <a:gd name="connsiteX69" fmla="*/ 11076308 w 12192000"/>
              <a:gd name="connsiteY69" fmla="*/ 675698 h 4939827"/>
              <a:gd name="connsiteX70" fmla="*/ 11148789 w 12192000"/>
              <a:gd name="connsiteY70" fmla="*/ 685041 h 4939827"/>
              <a:gd name="connsiteX71" fmla="*/ 11249129 w 12192000"/>
              <a:gd name="connsiteY71" fmla="*/ 684218 h 4939827"/>
              <a:gd name="connsiteX72" fmla="*/ 11299915 w 12192000"/>
              <a:gd name="connsiteY72" fmla="*/ 692177 h 4939827"/>
              <a:gd name="connsiteX73" fmla="*/ 11386973 w 12192000"/>
              <a:gd name="connsiteY73" fmla="*/ 708209 h 4939827"/>
              <a:gd name="connsiteX74" fmla="*/ 11500105 w 12192000"/>
              <a:gd name="connsiteY74" fmla="*/ 735014 h 4939827"/>
              <a:gd name="connsiteX75" fmla="*/ 11621735 w 12192000"/>
              <a:gd name="connsiteY75" fmla="*/ 789584 h 4939827"/>
              <a:gd name="connsiteX76" fmla="*/ 11691200 w 12192000"/>
              <a:gd name="connsiteY76" fmla="*/ 867902 h 4939827"/>
              <a:gd name="connsiteX77" fmla="*/ 11819427 w 12192000"/>
              <a:gd name="connsiteY77" fmla="*/ 911634 h 4939827"/>
              <a:gd name="connsiteX78" fmla="*/ 11969720 w 12192000"/>
              <a:gd name="connsiteY78" fmla="*/ 964737 h 4939827"/>
              <a:gd name="connsiteX79" fmla="*/ 12055766 w 12192000"/>
              <a:gd name="connsiteY79" fmla="*/ 991268 h 4939827"/>
              <a:gd name="connsiteX80" fmla="*/ 12171539 w 12192000"/>
              <a:gd name="connsiteY80" fmla="*/ 995427 h 4939827"/>
              <a:gd name="connsiteX81" fmla="*/ 12187831 w 12192000"/>
              <a:gd name="connsiteY81" fmla="*/ 996580 h 4939827"/>
              <a:gd name="connsiteX82" fmla="*/ 12192000 w 12192000"/>
              <a:gd name="connsiteY82" fmla="*/ 996726 h 4939827"/>
              <a:gd name="connsiteX83" fmla="*/ 12192000 w 12192000"/>
              <a:gd name="connsiteY83" fmla="*/ 4939827 h 4939827"/>
              <a:gd name="connsiteX84" fmla="*/ 0 w 12192000"/>
              <a:gd name="connsiteY84" fmla="*/ 4939827 h 4939827"/>
              <a:gd name="connsiteX85" fmla="*/ 0 w 12192000"/>
              <a:gd name="connsiteY85" fmla="*/ 512043 h 4939827"/>
              <a:gd name="connsiteX86" fmla="*/ 7381 w 12192000"/>
              <a:gd name="connsiteY86" fmla="*/ 512580 h 4939827"/>
              <a:gd name="connsiteX87" fmla="*/ 100029 w 12192000"/>
              <a:gd name="connsiteY87" fmla="*/ 504758 h 4939827"/>
              <a:gd name="connsiteX88" fmla="*/ 155244 w 12192000"/>
              <a:gd name="connsiteY88" fmla="*/ 525130 h 4939827"/>
              <a:gd name="connsiteX89" fmla="*/ 254366 w 12192000"/>
              <a:gd name="connsiteY89" fmla="*/ 534449 h 4939827"/>
              <a:gd name="connsiteX90" fmla="*/ 447292 w 12192000"/>
              <a:gd name="connsiteY90" fmla="*/ 542725 h 4939827"/>
              <a:gd name="connsiteX91" fmla="*/ 628105 w 12192000"/>
              <a:gd name="connsiteY91" fmla="*/ 547853 h 4939827"/>
              <a:gd name="connsiteX92" fmla="*/ 783146 w 12192000"/>
              <a:gd name="connsiteY92" fmla="*/ 591799 h 4939827"/>
              <a:gd name="connsiteX93" fmla="*/ 1043676 w 12192000"/>
              <a:gd name="connsiteY93" fmla="*/ 591887 h 4939827"/>
              <a:gd name="connsiteX94" fmla="*/ 1281816 w 12192000"/>
              <a:gd name="connsiteY94" fmla="*/ 520946 h 4939827"/>
              <a:gd name="connsiteX95" fmla="*/ 1486347 w 12192000"/>
              <a:gd name="connsiteY95" fmla="*/ 487310 h 4939827"/>
              <a:gd name="connsiteX96" fmla="*/ 1568079 w 12192000"/>
              <a:gd name="connsiteY96" fmla="*/ 462531 h 4939827"/>
              <a:gd name="connsiteX97" fmla="*/ 1622516 w 12192000"/>
              <a:gd name="connsiteY97" fmla="*/ 466058 h 4939827"/>
              <a:gd name="connsiteX98" fmla="*/ 1655457 w 12192000"/>
              <a:gd name="connsiteY98" fmla="*/ 465359 h 4939827"/>
              <a:gd name="connsiteX99" fmla="*/ 1717454 w 12192000"/>
              <a:gd name="connsiteY99" fmla="*/ 417203 h 4939827"/>
              <a:gd name="connsiteX100" fmla="*/ 1913794 w 12192000"/>
              <a:gd name="connsiteY100" fmla="*/ 365255 h 4939827"/>
              <a:gd name="connsiteX101" fmla="*/ 2129762 w 12192000"/>
              <a:gd name="connsiteY101" fmla="*/ 367832 h 4939827"/>
              <a:gd name="connsiteX102" fmla="*/ 2376970 w 12192000"/>
              <a:gd name="connsiteY102" fmla="*/ 350129 h 4939827"/>
              <a:gd name="connsiteX103" fmla="*/ 2480155 w 12192000"/>
              <a:gd name="connsiteY103" fmla="*/ 359227 h 4939827"/>
              <a:gd name="connsiteX104" fmla="*/ 2586782 w 12192000"/>
              <a:gd name="connsiteY104" fmla="*/ 339352 h 4939827"/>
              <a:gd name="connsiteX105" fmla="*/ 2679617 w 12192000"/>
              <a:gd name="connsiteY105" fmla="*/ 305383 h 4939827"/>
              <a:gd name="connsiteX106" fmla="*/ 2788947 w 12192000"/>
              <a:gd name="connsiteY106" fmla="*/ 250375 h 4939827"/>
              <a:gd name="connsiteX107" fmla="*/ 2965530 w 12192000"/>
              <a:gd name="connsiteY107" fmla="*/ 245958 h 4939827"/>
              <a:gd name="connsiteX108" fmla="*/ 3103677 w 12192000"/>
              <a:gd name="connsiteY108" fmla="*/ 209527 h 4939827"/>
              <a:gd name="connsiteX109" fmla="*/ 3126759 w 12192000"/>
              <a:gd name="connsiteY109" fmla="*/ 211226 h 4939827"/>
              <a:gd name="connsiteX110" fmla="*/ 3164020 w 12192000"/>
              <a:gd name="connsiteY110" fmla="*/ 212779 h 4939827"/>
              <a:gd name="connsiteX111" fmla="*/ 3285019 w 12192000"/>
              <a:gd name="connsiteY111" fmla="*/ 220535 h 4939827"/>
              <a:gd name="connsiteX112" fmla="*/ 3365154 w 12192000"/>
              <a:gd name="connsiteY112" fmla="*/ 226416 h 4939827"/>
              <a:gd name="connsiteX113" fmla="*/ 3367507 w 12192000"/>
              <a:gd name="connsiteY113" fmla="*/ 225416 h 4939827"/>
              <a:gd name="connsiteX114" fmla="*/ 3387567 w 12192000"/>
              <a:gd name="connsiteY114" fmla="*/ 227103 h 4939827"/>
              <a:gd name="connsiteX115" fmla="*/ 3498001 w 12192000"/>
              <a:gd name="connsiteY115" fmla="*/ 231941 h 4939827"/>
              <a:gd name="connsiteX116" fmla="*/ 3561557 w 12192000"/>
              <a:gd name="connsiteY116" fmla="*/ 228095 h 4939827"/>
              <a:gd name="connsiteX117" fmla="*/ 3611920 w 12192000"/>
              <a:gd name="connsiteY117" fmla="*/ 218094 h 4939827"/>
              <a:gd name="connsiteX118" fmla="*/ 3620528 w 12192000"/>
              <a:gd name="connsiteY118" fmla="*/ 218788 h 4939827"/>
              <a:gd name="connsiteX119" fmla="*/ 3620766 w 12192000"/>
              <a:gd name="connsiteY119" fmla="*/ 218511 h 4939827"/>
              <a:gd name="connsiteX120" fmla="*/ 3629977 w 12192000"/>
              <a:gd name="connsiteY120" fmla="*/ 218664 h 4939827"/>
              <a:gd name="connsiteX121" fmla="*/ 3636217 w 12192000"/>
              <a:gd name="connsiteY121" fmla="*/ 220048 h 4939827"/>
              <a:gd name="connsiteX122" fmla="*/ 3709484 w 12192000"/>
              <a:gd name="connsiteY122" fmla="*/ 186927 h 4939827"/>
              <a:gd name="connsiteX123" fmla="*/ 3761342 w 12192000"/>
              <a:gd name="connsiteY123" fmla="*/ 177474 h 4939827"/>
              <a:gd name="connsiteX124" fmla="*/ 3799748 w 12192000"/>
              <a:gd name="connsiteY124" fmla="*/ 167154 h 4939827"/>
              <a:gd name="connsiteX125" fmla="*/ 3922756 w 12192000"/>
              <a:gd name="connsiteY125" fmla="*/ 194044 h 4939827"/>
              <a:gd name="connsiteX126" fmla="*/ 4028476 w 12192000"/>
              <a:gd name="connsiteY126" fmla="*/ 223679 h 4939827"/>
              <a:gd name="connsiteX127" fmla="*/ 4191582 w 12192000"/>
              <a:gd name="connsiteY127" fmla="*/ 238952 h 4939827"/>
              <a:gd name="connsiteX128" fmla="*/ 4251024 w 12192000"/>
              <a:gd name="connsiteY128" fmla="*/ 240874 h 4939827"/>
              <a:gd name="connsiteX129" fmla="*/ 4355275 w 12192000"/>
              <a:gd name="connsiteY129" fmla="*/ 260205 h 4939827"/>
              <a:gd name="connsiteX130" fmla="*/ 4423807 w 12192000"/>
              <a:gd name="connsiteY130" fmla="*/ 270366 h 4939827"/>
              <a:gd name="connsiteX131" fmla="*/ 4558432 w 12192000"/>
              <a:gd name="connsiteY131" fmla="*/ 269194 h 4939827"/>
              <a:gd name="connsiteX132" fmla="*/ 4635061 w 12192000"/>
              <a:gd name="connsiteY132" fmla="*/ 280682 h 4939827"/>
              <a:gd name="connsiteX133" fmla="*/ 4807427 w 12192000"/>
              <a:gd name="connsiteY133" fmla="*/ 276835 h 4939827"/>
              <a:gd name="connsiteX134" fmla="*/ 5028933 w 12192000"/>
              <a:gd name="connsiteY134" fmla="*/ 183887 h 4939827"/>
              <a:gd name="connsiteX135" fmla="*/ 5093642 w 12192000"/>
              <a:gd name="connsiteY135" fmla="*/ 177214 h 4939827"/>
              <a:gd name="connsiteX136" fmla="*/ 5102642 w 12192000"/>
              <a:gd name="connsiteY136" fmla="*/ 186816 h 4939827"/>
              <a:gd name="connsiteX137" fmla="*/ 5193590 w 12192000"/>
              <a:gd name="connsiteY137" fmla="*/ 156458 h 4939827"/>
              <a:gd name="connsiteX138" fmla="*/ 5323922 w 12192000"/>
              <a:gd name="connsiteY138" fmla="*/ 146332 h 4939827"/>
              <a:gd name="connsiteX139" fmla="*/ 5421860 w 12192000"/>
              <a:gd name="connsiteY139" fmla="*/ 167298 h 4939827"/>
              <a:gd name="connsiteX140" fmla="*/ 5476948 w 12192000"/>
              <a:gd name="connsiteY140" fmla="*/ 173249 h 4939827"/>
              <a:gd name="connsiteX141" fmla="*/ 5516842 w 12192000"/>
              <a:gd name="connsiteY141" fmla="*/ 184018 h 4939827"/>
              <a:gd name="connsiteX142" fmla="*/ 5619415 w 12192000"/>
              <a:gd name="connsiteY142" fmla="*/ 176781 h 4939827"/>
              <a:gd name="connsiteX143" fmla="*/ 5789867 w 12192000"/>
              <a:gd name="connsiteY143" fmla="*/ 150304 h 4939827"/>
              <a:gd name="connsiteX144" fmla="*/ 5825953 w 12192000"/>
              <a:gd name="connsiteY144" fmla="*/ 147907 h 4939827"/>
              <a:gd name="connsiteX145" fmla="*/ 5856168 w 12192000"/>
              <a:gd name="connsiteY145" fmla="*/ 158719 h 4939827"/>
              <a:gd name="connsiteX146" fmla="*/ 5862476 w 12192000"/>
              <a:gd name="connsiteY146" fmla="*/ 172447 h 4939827"/>
              <a:gd name="connsiteX147" fmla="*/ 5882195 w 12192000"/>
              <a:gd name="connsiteY147" fmla="*/ 173195 h 4939827"/>
              <a:gd name="connsiteX148" fmla="*/ 5952585 w 12192000"/>
              <a:gd name="connsiteY148" fmla="*/ 161012 h 4939827"/>
              <a:gd name="connsiteX149" fmla="*/ 6001964 w 12192000"/>
              <a:gd name="connsiteY149" fmla="*/ 154786 h 4939827"/>
              <a:gd name="connsiteX150" fmla="*/ 6184207 w 12192000"/>
              <a:gd name="connsiteY150" fmla="*/ 132658 h 4939827"/>
              <a:gd name="connsiteX151" fmla="*/ 6415830 w 12192000"/>
              <a:gd name="connsiteY151" fmla="*/ 136006 h 4939827"/>
              <a:gd name="connsiteX152" fmla="*/ 6756965 w 12192000"/>
              <a:gd name="connsiteY152" fmla="*/ 57636 h 4939827"/>
              <a:gd name="connsiteX153" fmla="*/ 6819400 w 12192000"/>
              <a:gd name="connsiteY153" fmla="*/ 30742 h 4939827"/>
              <a:gd name="connsiteX154" fmla="*/ 6986370 w 12192000"/>
              <a:gd name="connsiteY154" fmla="*/ 12659 h 4939827"/>
              <a:gd name="connsiteX155" fmla="*/ 6989536 w 12192000"/>
              <a:gd name="connsiteY155" fmla="*/ 14528 h 4939827"/>
              <a:gd name="connsiteX156" fmla="*/ 7015933 w 12192000"/>
              <a:gd name="connsiteY156" fmla="*/ 9653 h 4939827"/>
              <a:gd name="connsiteX157" fmla="*/ 7020592 w 12192000"/>
              <a:gd name="connsiteY157" fmla="*/ 1651 h 4939827"/>
              <a:gd name="connsiteX158" fmla="*/ 7025905 w 12192000"/>
              <a:gd name="connsiteY158"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622021 w 12192000"/>
              <a:gd name="connsiteY29" fmla="*/ 261028 h 4939827"/>
              <a:gd name="connsiteX30" fmla="*/ 8672650 w 12192000"/>
              <a:gd name="connsiteY30" fmla="*/ 254821 h 4939827"/>
              <a:gd name="connsiteX31" fmla="*/ 8785543 w 12192000"/>
              <a:gd name="connsiteY31" fmla="*/ 263406 h 4939827"/>
              <a:gd name="connsiteX32" fmla="*/ 8830588 w 12192000"/>
              <a:gd name="connsiteY32" fmla="*/ 265483 h 4939827"/>
              <a:gd name="connsiteX33" fmla="*/ 8905142 w 12192000"/>
              <a:gd name="connsiteY33" fmla="*/ 264958 h 4939827"/>
              <a:gd name="connsiteX34" fmla="*/ 8968582 w 12192000"/>
              <a:gd name="connsiteY34" fmla="*/ 262728 h 4939827"/>
              <a:gd name="connsiteX35" fmla="*/ 8972994 w 12192000"/>
              <a:gd name="connsiteY35" fmla="*/ 263284 h 4939827"/>
              <a:gd name="connsiteX36" fmla="*/ 9004605 w 12192000"/>
              <a:gd name="connsiteY36" fmla="*/ 258041 h 4939827"/>
              <a:gd name="connsiteX37" fmla="*/ 9016165 w 12192000"/>
              <a:gd name="connsiteY37" fmla="*/ 261258 h 4939827"/>
              <a:gd name="connsiteX38" fmla="*/ 9043297 w 12192000"/>
              <a:gd name="connsiteY38" fmla="*/ 281547 h 4939827"/>
              <a:gd name="connsiteX39" fmla="*/ 9048315 w 12192000"/>
              <a:gd name="connsiteY39" fmla="*/ 279264 h 4939827"/>
              <a:gd name="connsiteX40" fmla="*/ 9054706 w 12192000"/>
              <a:gd name="connsiteY40" fmla="*/ 278538 h 4939827"/>
              <a:gd name="connsiteX41" fmla="*/ 9070919 w 12192000"/>
              <a:gd name="connsiteY41" fmla="*/ 281810 h 4939827"/>
              <a:gd name="connsiteX42" fmla="*/ 9076813 w 12192000"/>
              <a:gd name="connsiteY42" fmla="*/ 283909 h 4939827"/>
              <a:gd name="connsiteX43" fmla="*/ 9085871 w 12192000"/>
              <a:gd name="connsiteY43" fmla="*/ 285133 h 4939827"/>
              <a:gd name="connsiteX44" fmla="*/ 9086159 w 12192000"/>
              <a:gd name="connsiteY44" fmla="*/ 284887 h 4939827"/>
              <a:gd name="connsiteX45" fmla="*/ 9134606 w 12192000"/>
              <a:gd name="connsiteY45" fmla="*/ 288168 h 4939827"/>
              <a:gd name="connsiteX46" fmla="*/ 9195590 w 12192000"/>
              <a:gd name="connsiteY46" fmla="*/ 279568 h 4939827"/>
              <a:gd name="connsiteX47" fmla="*/ 9219336 w 12192000"/>
              <a:gd name="connsiteY47" fmla="*/ 278133 h 4939827"/>
              <a:gd name="connsiteX48" fmla="*/ 9232362 w 12192000"/>
              <a:gd name="connsiteY48" fmla="*/ 275894 h 4939827"/>
              <a:gd name="connsiteX49" fmla="*/ 9283638 w 12192000"/>
              <a:gd name="connsiteY49" fmla="*/ 299924 h 4939827"/>
              <a:gd name="connsiteX50" fmla="*/ 9371484 w 12192000"/>
              <a:gd name="connsiteY50" fmla="*/ 329634 h 4939827"/>
              <a:gd name="connsiteX51" fmla="*/ 9404829 w 12192000"/>
              <a:gd name="connsiteY51" fmla="*/ 339038 h 4939827"/>
              <a:gd name="connsiteX52" fmla="*/ 9427021 w 12192000"/>
              <a:gd name="connsiteY52" fmla="*/ 358784 h 4939827"/>
              <a:gd name="connsiteX53" fmla="*/ 9670844 w 12192000"/>
              <a:gd name="connsiteY53" fmla="*/ 405128 h 4939827"/>
              <a:gd name="connsiteX54" fmla="*/ 9816083 w 12192000"/>
              <a:gd name="connsiteY54" fmla="*/ 416573 h 4939827"/>
              <a:gd name="connsiteX55" fmla="*/ 9936741 w 12192000"/>
              <a:gd name="connsiteY55" fmla="*/ 437044 h 4939827"/>
              <a:gd name="connsiteX56" fmla="*/ 10050093 w 12192000"/>
              <a:gd name="connsiteY56" fmla="*/ 443783 h 4939827"/>
              <a:gd name="connsiteX57" fmla="*/ 10130090 w 12192000"/>
              <a:gd name="connsiteY57" fmla="*/ 459520 h 4939827"/>
              <a:gd name="connsiteX58" fmla="*/ 10173456 w 12192000"/>
              <a:gd name="connsiteY58" fmla="*/ 457749 h 4939827"/>
              <a:gd name="connsiteX59" fmla="*/ 10218232 w 12192000"/>
              <a:gd name="connsiteY59" fmla="*/ 459820 h 4939827"/>
              <a:gd name="connsiteX60" fmla="*/ 10354176 w 12192000"/>
              <a:gd name="connsiteY60" fmla="*/ 471377 h 4939827"/>
              <a:gd name="connsiteX61" fmla="*/ 10430681 w 12192000"/>
              <a:gd name="connsiteY61" fmla="*/ 481226 h 4939827"/>
              <a:gd name="connsiteX62" fmla="*/ 10478169 w 12192000"/>
              <a:gd name="connsiteY62" fmla="*/ 481774 h 4939827"/>
              <a:gd name="connsiteX63" fmla="*/ 10540907 w 12192000"/>
              <a:gd name="connsiteY63" fmla="*/ 485607 h 4939827"/>
              <a:gd name="connsiteX64" fmla="*/ 10614941 w 12192000"/>
              <a:gd name="connsiteY64" fmla="*/ 487592 h 4939827"/>
              <a:gd name="connsiteX65" fmla="*/ 10674098 w 12192000"/>
              <a:gd name="connsiteY65" fmla="*/ 521656 h 4939827"/>
              <a:gd name="connsiteX66" fmla="*/ 10874834 w 12192000"/>
              <a:gd name="connsiteY66" fmla="*/ 574867 h 4939827"/>
              <a:gd name="connsiteX67" fmla="*/ 10944981 w 12192000"/>
              <a:gd name="connsiteY67" fmla="*/ 615042 h 4939827"/>
              <a:gd name="connsiteX68" fmla="*/ 11006376 w 12192000"/>
              <a:gd name="connsiteY68" fmla="*/ 645957 h 4939827"/>
              <a:gd name="connsiteX69" fmla="*/ 11076308 w 12192000"/>
              <a:gd name="connsiteY69" fmla="*/ 675698 h 4939827"/>
              <a:gd name="connsiteX70" fmla="*/ 11148789 w 12192000"/>
              <a:gd name="connsiteY70" fmla="*/ 685041 h 4939827"/>
              <a:gd name="connsiteX71" fmla="*/ 11249129 w 12192000"/>
              <a:gd name="connsiteY71" fmla="*/ 684218 h 4939827"/>
              <a:gd name="connsiteX72" fmla="*/ 11299915 w 12192000"/>
              <a:gd name="connsiteY72" fmla="*/ 692177 h 4939827"/>
              <a:gd name="connsiteX73" fmla="*/ 11386973 w 12192000"/>
              <a:gd name="connsiteY73" fmla="*/ 708209 h 4939827"/>
              <a:gd name="connsiteX74" fmla="*/ 11500105 w 12192000"/>
              <a:gd name="connsiteY74" fmla="*/ 735014 h 4939827"/>
              <a:gd name="connsiteX75" fmla="*/ 11621735 w 12192000"/>
              <a:gd name="connsiteY75" fmla="*/ 789584 h 4939827"/>
              <a:gd name="connsiteX76" fmla="*/ 11691200 w 12192000"/>
              <a:gd name="connsiteY76" fmla="*/ 867902 h 4939827"/>
              <a:gd name="connsiteX77" fmla="*/ 11819427 w 12192000"/>
              <a:gd name="connsiteY77" fmla="*/ 911634 h 4939827"/>
              <a:gd name="connsiteX78" fmla="*/ 11969720 w 12192000"/>
              <a:gd name="connsiteY78" fmla="*/ 964737 h 4939827"/>
              <a:gd name="connsiteX79" fmla="*/ 12055766 w 12192000"/>
              <a:gd name="connsiteY79" fmla="*/ 991268 h 4939827"/>
              <a:gd name="connsiteX80" fmla="*/ 12171539 w 12192000"/>
              <a:gd name="connsiteY80" fmla="*/ 995427 h 4939827"/>
              <a:gd name="connsiteX81" fmla="*/ 12187831 w 12192000"/>
              <a:gd name="connsiteY81" fmla="*/ 996580 h 4939827"/>
              <a:gd name="connsiteX82" fmla="*/ 12192000 w 12192000"/>
              <a:gd name="connsiteY82" fmla="*/ 996726 h 4939827"/>
              <a:gd name="connsiteX83" fmla="*/ 12192000 w 12192000"/>
              <a:gd name="connsiteY83" fmla="*/ 4939827 h 4939827"/>
              <a:gd name="connsiteX84" fmla="*/ 0 w 12192000"/>
              <a:gd name="connsiteY84" fmla="*/ 4939827 h 4939827"/>
              <a:gd name="connsiteX85" fmla="*/ 0 w 12192000"/>
              <a:gd name="connsiteY85" fmla="*/ 512043 h 4939827"/>
              <a:gd name="connsiteX86" fmla="*/ 7381 w 12192000"/>
              <a:gd name="connsiteY86" fmla="*/ 512580 h 4939827"/>
              <a:gd name="connsiteX87" fmla="*/ 100029 w 12192000"/>
              <a:gd name="connsiteY87" fmla="*/ 504758 h 4939827"/>
              <a:gd name="connsiteX88" fmla="*/ 155244 w 12192000"/>
              <a:gd name="connsiteY88" fmla="*/ 525130 h 4939827"/>
              <a:gd name="connsiteX89" fmla="*/ 254366 w 12192000"/>
              <a:gd name="connsiteY89" fmla="*/ 534449 h 4939827"/>
              <a:gd name="connsiteX90" fmla="*/ 447292 w 12192000"/>
              <a:gd name="connsiteY90" fmla="*/ 542725 h 4939827"/>
              <a:gd name="connsiteX91" fmla="*/ 628105 w 12192000"/>
              <a:gd name="connsiteY91" fmla="*/ 547853 h 4939827"/>
              <a:gd name="connsiteX92" fmla="*/ 783146 w 12192000"/>
              <a:gd name="connsiteY92" fmla="*/ 591799 h 4939827"/>
              <a:gd name="connsiteX93" fmla="*/ 1043676 w 12192000"/>
              <a:gd name="connsiteY93" fmla="*/ 591887 h 4939827"/>
              <a:gd name="connsiteX94" fmla="*/ 1281816 w 12192000"/>
              <a:gd name="connsiteY94" fmla="*/ 520946 h 4939827"/>
              <a:gd name="connsiteX95" fmla="*/ 1486347 w 12192000"/>
              <a:gd name="connsiteY95" fmla="*/ 487310 h 4939827"/>
              <a:gd name="connsiteX96" fmla="*/ 1568079 w 12192000"/>
              <a:gd name="connsiteY96" fmla="*/ 462531 h 4939827"/>
              <a:gd name="connsiteX97" fmla="*/ 1622516 w 12192000"/>
              <a:gd name="connsiteY97" fmla="*/ 466058 h 4939827"/>
              <a:gd name="connsiteX98" fmla="*/ 1655457 w 12192000"/>
              <a:gd name="connsiteY98" fmla="*/ 465359 h 4939827"/>
              <a:gd name="connsiteX99" fmla="*/ 1717454 w 12192000"/>
              <a:gd name="connsiteY99" fmla="*/ 417203 h 4939827"/>
              <a:gd name="connsiteX100" fmla="*/ 1913794 w 12192000"/>
              <a:gd name="connsiteY100" fmla="*/ 365255 h 4939827"/>
              <a:gd name="connsiteX101" fmla="*/ 2129762 w 12192000"/>
              <a:gd name="connsiteY101" fmla="*/ 367832 h 4939827"/>
              <a:gd name="connsiteX102" fmla="*/ 2376970 w 12192000"/>
              <a:gd name="connsiteY102" fmla="*/ 350129 h 4939827"/>
              <a:gd name="connsiteX103" fmla="*/ 2480155 w 12192000"/>
              <a:gd name="connsiteY103" fmla="*/ 359227 h 4939827"/>
              <a:gd name="connsiteX104" fmla="*/ 2586782 w 12192000"/>
              <a:gd name="connsiteY104" fmla="*/ 339352 h 4939827"/>
              <a:gd name="connsiteX105" fmla="*/ 2679617 w 12192000"/>
              <a:gd name="connsiteY105" fmla="*/ 305383 h 4939827"/>
              <a:gd name="connsiteX106" fmla="*/ 2788947 w 12192000"/>
              <a:gd name="connsiteY106" fmla="*/ 250375 h 4939827"/>
              <a:gd name="connsiteX107" fmla="*/ 2965530 w 12192000"/>
              <a:gd name="connsiteY107" fmla="*/ 245958 h 4939827"/>
              <a:gd name="connsiteX108" fmla="*/ 3103677 w 12192000"/>
              <a:gd name="connsiteY108" fmla="*/ 209527 h 4939827"/>
              <a:gd name="connsiteX109" fmla="*/ 3126759 w 12192000"/>
              <a:gd name="connsiteY109" fmla="*/ 211226 h 4939827"/>
              <a:gd name="connsiteX110" fmla="*/ 3164020 w 12192000"/>
              <a:gd name="connsiteY110" fmla="*/ 212779 h 4939827"/>
              <a:gd name="connsiteX111" fmla="*/ 3285019 w 12192000"/>
              <a:gd name="connsiteY111" fmla="*/ 220535 h 4939827"/>
              <a:gd name="connsiteX112" fmla="*/ 3365154 w 12192000"/>
              <a:gd name="connsiteY112" fmla="*/ 226416 h 4939827"/>
              <a:gd name="connsiteX113" fmla="*/ 3367507 w 12192000"/>
              <a:gd name="connsiteY113" fmla="*/ 225416 h 4939827"/>
              <a:gd name="connsiteX114" fmla="*/ 3387567 w 12192000"/>
              <a:gd name="connsiteY114" fmla="*/ 227103 h 4939827"/>
              <a:gd name="connsiteX115" fmla="*/ 3498001 w 12192000"/>
              <a:gd name="connsiteY115" fmla="*/ 231941 h 4939827"/>
              <a:gd name="connsiteX116" fmla="*/ 3561557 w 12192000"/>
              <a:gd name="connsiteY116" fmla="*/ 228095 h 4939827"/>
              <a:gd name="connsiteX117" fmla="*/ 3611920 w 12192000"/>
              <a:gd name="connsiteY117" fmla="*/ 218094 h 4939827"/>
              <a:gd name="connsiteX118" fmla="*/ 3620528 w 12192000"/>
              <a:gd name="connsiteY118" fmla="*/ 218788 h 4939827"/>
              <a:gd name="connsiteX119" fmla="*/ 3620766 w 12192000"/>
              <a:gd name="connsiteY119" fmla="*/ 218511 h 4939827"/>
              <a:gd name="connsiteX120" fmla="*/ 3629977 w 12192000"/>
              <a:gd name="connsiteY120" fmla="*/ 218664 h 4939827"/>
              <a:gd name="connsiteX121" fmla="*/ 3636217 w 12192000"/>
              <a:gd name="connsiteY121" fmla="*/ 220048 h 4939827"/>
              <a:gd name="connsiteX122" fmla="*/ 3709484 w 12192000"/>
              <a:gd name="connsiteY122" fmla="*/ 186927 h 4939827"/>
              <a:gd name="connsiteX123" fmla="*/ 3761342 w 12192000"/>
              <a:gd name="connsiteY123" fmla="*/ 177474 h 4939827"/>
              <a:gd name="connsiteX124" fmla="*/ 3799748 w 12192000"/>
              <a:gd name="connsiteY124" fmla="*/ 167154 h 4939827"/>
              <a:gd name="connsiteX125" fmla="*/ 3922756 w 12192000"/>
              <a:gd name="connsiteY125" fmla="*/ 194044 h 4939827"/>
              <a:gd name="connsiteX126" fmla="*/ 4028476 w 12192000"/>
              <a:gd name="connsiteY126" fmla="*/ 223679 h 4939827"/>
              <a:gd name="connsiteX127" fmla="*/ 4191582 w 12192000"/>
              <a:gd name="connsiteY127" fmla="*/ 238952 h 4939827"/>
              <a:gd name="connsiteX128" fmla="*/ 4251024 w 12192000"/>
              <a:gd name="connsiteY128" fmla="*/ 240874 h 4939827"/>
              <a:gd name="connsiteX129" fmla="*/ 4355275 w 12192000"/>
              <a:gd name="connsiteY129" fmla="*/ 260205 h 4939827"/>
              <a:gd name="connsiteX130" fmla="*/ 4423807 w 12192000"/>
              <a:gd name="connsiteY130" fmla="*/ 270366 h 4939827"/>
              <a:gd name="connsiteX131" fmla="*/ 4558432 w 12192000"/>
              <a:gd name="connsiteY131" fmla="*/ 269194 h 4939827"/>
              <a:gd name="connsiteX132" fmla="*/ 4635061 w 12192000"/>
              <a:gd name="connsiteY132" fmla="*/ 280682 h 4939827"/>
              <a:gd name="connsiteX133" fmla="*/ 4807427 w 12192000"/>
              <a:gd name="connsiteY133" fmla="*/ 276835 h 4939827"/>
              <a:gd name="connsiteX134" fmla="*/ 5028933 w 12192000"/>
              <a:gd name="connsiteY134" fmla="*/ 183887 h 4939827"/>
              <a:gd name="connsiteX135" fmla="*/ 5093642 w 12192000"/>
              <a:gd name="connsiteY135" fmla="*/ 177214 h 4939827"/>
              <a:gd name="connsiteX136" fmla="*/ 5102642 w 12192000"/>
              <a:gd name="connsiteY136" fmla="*/ 186816 h 4939827"/>
              <a:gd name="connsiteX137" fmla="*/ 5193590 w 12192000"/>
              <a:gd name="connsiteY137" fmla="*/ 156458 h 4939827"/>
              <a:gd name="connsiteX138" fmla="*/ 5323922 w 12192000"/>
              <a:gd name="connsiteY138" fmla="*/ 146332 h 4939827"/>
              <a:gd name="connsiteX139" fmla="*/ 5421860 w 12192000"/>
              <a:gd name="connsiteY139" fmla="*/ 167298 h 4939827"/>
              <a:gd name="connsiteX140" fmla="*/ 5476948 w 12192000"/>
              <a:gd name="connsiteY140" fmla="*/ 173249 h 4939827"/>
              <a:gd name="connsiteX141" fmla="*/ 5516842 w 12192000"/>
              <a:gd name="connsiteY141" fmla="*/ 184018 h 4939827"/>
              <a:gd name="connsiteX142" fmla="*/ 5619415 w 12192000"/>
              <a:gd name="connsiteY142" fmla="*/ 176781 h 4939827"/>
              <a:gd name="connsiteX143" fmla="*/ 5789867 w 12192000"/>
              <a:gd name="connsiteY143" fmla="*/ 150304 h 4939827"/>
              <a:gd name="connsiteX144" fmla="*/ 5825953 w 12192000"/>
              <a:gd name="connsiteY144" fmla="*/ 147907 h 4939827"/>
              <a:gd name="connsiteX145" fmla="*/ 5856168 w 12192000"/>
              <a:gd name="connsiteY145" fmla="*/ 158719 h 4939827"/>
              <a:gd name="connsiteX146" fmla="*/ 5862476 w 12192000"/>
              <a:gd name="connsiteY146" fmla="*/ 172447 h 4939827"/>
              <a:gd name="connsiteX147" fmla="*/ 5882195 w 12192000"/>
              <a:gd name="connsiteY147" fmla="*/ 173195 h 4939827"/>
              <a:gd name="connsiteX148" fmla="*/ 5952585 w 12192000"/>
              <a:gd name="connsiteY148" fmla="*/ 161012 h 4939827"/>
              <a:gd name="connsiteX149" fmla="*/ 6001964 w 12192000"/>
              <a:gd name="connsiteY149" fmla="*/ 154786 h 4939827"/>
              <a:gd name="connsiteX150" fmla="*/ 6184207 w 12192000"/>
              <a:gd name="connsiteY150" fmla="*/ 132658 h 4939827"/>
              <a:gd name="connsiteX151" fmla="*/ 6415830 w 12192000"/>
              <a:gd name="connsiteY151" fmla="*/ 136006 h 4939827"/>
              <a:gd name="connsiteX152" fmla="*/ 6756965 w 12192000"/>
              <a:gd name="connsiteY152" fmla="*/ 57636 h 4939827"/>
              <a:gd name="connsiteX153" fmla="*/ 6819400 w 12192000"/>
              <a:gd name="connsiteY153" fmla="*/ 30742 h 4939827"/>
              <a:gd name="connsiteX154" fmla="*/ 6986370 w 12192000"/>
              <a:gd name="connsiteY154" fmla="*/ 12659 h 4939827"/>
              <a:gd name="connsiteX155" fmla="*/ 6989536 w 12192000"/>
              <a:gd name="connsiteY155" fmla="*/ 14528 h 4939827"/>
              <a:gd name="connsiteX156" fmla="*/ 7015933 w 12192000"/>
              <a:gd name="connsiteY156" fmla="*/ 9653 h 4939827"/>
              <a:gd name="connsiteX157" fmla="*/ 7020592 w 12192000"/>
              <a:gd name="connsiteY157" fmla="*/ 1651 h 4939827"/>
              <a:gd name="connsiteX158" fmla="*/ 7025905 w 12192000"/>
              <a:gd name="connsiteY158"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281371 w 12192000"/>
              <a:gd name="connsiteY19" fmla="*/ 256875 h 4939827"/>
              <a:gd name="connsiteX20" fmla="*/ 8381609 w 12192000"/>
              <a:gd name="connsiteY20" fmla="*/ 240618 h 4939827"/>
              <a:gd name="connsiteX21" fmla="*/ 8406759 w 12192000"/>
              <a:gd name="connsiteY21" fmla="*/ 232517 h 4939827"/>
              <a:gd name="connsiteX22" fmla="*/ 8426506 w 12192000"/>
              <a:gd name="connsiteY22" fmla="*/ 241842 h 4939827"/>
              <a:gd name="connsiteX23" fmla="*/ 8427949 w 12192000"/>
              <a:gd name="connsiteY23" fmla="*/ 240981 h 4939827"/>
              <a:gd name="connsiteX24" fmla="*/ 8441468 w 12192000"/>
              <a:gd name="connsiteY24" fmla="*/ 241157 h 4939827"/>
              <a:gd name="connsiteX25" fmla="*/ 8565757 w 12192000"/>
              <a:gd name="connsiteY25" fmla="*/ 255317 h 4939827"/>
              <a:gd name="connsiteX26" fmla="*/ 8573171 w 12192000"/>
              <a:gd name="connsiteY26" fmla="*/ 258426 h 4939827"/>
              <a:gd name="connsiteX27" fmla="*/ 8573548 w 12192000"/>
              <a:gd name="connsiteY27" fmla="*/ 258241 h 4939827"/>
              <a:gd name="connsiteX28" fmla="*/ 8622021 w 12192000"/>
              <a:gd name="connsiteY28" fmla="*/ 261028 h 4939827"/>
              <a:gd name="connsiteX29" fmla="*/ 8672650 w 12192000"/>
              <a:gd name="connsiteY29" fmla="*/ 254821 h 4939827"/>
              <a:gd name="connsiteX30" fmla="*/ 8785543 w 12192000"/>
              <a:gd name="connsiteY30" fmla="*/ 263406 h 4939827"/>
              <a:gd name="connsiteX31" fmla="*/ 8830588 w 12192000"/>
              <a:gd name="connsiteY31" fmla="*/ 265483 h 4939827"/>
              <a:gd name="connsiteX32" fmla="*/ 8905142 w 12192000"/>
              <a:gd name="connsiteY32" fmla="*/ 264958 h 4939827"/>
              <a:gd name="connsiteX33" fmla="*/ 8968582 w 12192000"/>
              <a:gd name="connsiteY33" fmla="*/ 262728 h 4939827"/>
              <a:gd name="connsiteX34" fmla="*/ 8972994 w 12192000"/>
              <a:gd name="connsiteY34" fmla="*/ 263284 h 4939827"/>
              <a:gd name="connsiteX35" fmla="*/ 9004605 w 12192000"/>
              <a:gd name="connsiteY35" fmla="*/ 258041 h 4939827"/>
              <a:gd name="connsiteX36" fmla="*/ 9016165 w 12192000"/>
              <a:gd name="connsiteY36" fmla="*/ 261258 h 4939827"/>
              <a:gd name="connsiteX37" fmla="*/ 9043297 w 12192000"/>
              <a:gd name="connsiteY37" fmla="*/ 281547 h 4939827"/>
              <a:gd name="connsiteX38" fmla="*/ 9048315 w 12192000"/>
              <a:gd name="connsiteY38" fmla="*/ 279264 h 4939827"/>
              <a:gd name="connsiteX39" fmla="*/ 9054706 w 12192000"/>
              <a:gd name="connsiteY39" fmla="*/ 278538 h 4939827"/>
              <a:gd name="connsiteX40" fmla="*/ 9070919 w 12192000"/>
              <a:gd name="connsiteY40" fmla="*/ 281810 h 4939827"/>
              <a:gd name="connsiteX41" fmla="*/ 9076813 w 12192000"/>
              <a:gd name="connsiteY41" fmla="*/ 283909 h 4939827"/>
              <a:gd name="connsiteX42" fmla="*/ 9085871 w 12192000"/>
              <a:gd name="connsiteY42" fmla="*/ 285133 h 4939827"/>
              <a:gd name="connsiteX43" fmla="*/ 9086159 w 12192000"/>
              <a:gd name="connsiteY43" fmla="*/ 284887 h 4939827"/>
              <a:gd name="connsiteX44" fmla="*/ 9134606 w 12192000"/>
              <a:gd name="connsiteY44" fmla="*/ 288168 h 4939827"/>
              <a:gd name="connsiteX45" fmla="*/ 9195590 w 12192000"/>
              <a:gd name="connsiteY45" fmla="*/ 279568 h 4939827"/>
              <a:gd name="connsiteX46" fmla="*/ 9219336 w 12192000"/>
              <a:gd name="connsiteY46" fmla="*/ 278133 h 4939827"/>
              <a:gd name="connsiteX47" fmla="*/ 9232362 w 12192000"/>
              <a:gd name="connsiteY47" fmla="*/ 275894 h 4939827"/>
              <a:gd name="connsiteX48" fmla="*/ 9283638 w 12192000"/>
              <a:gd name="connsiteY48" fmla="*/ 299924 h 4939827"/>
              <a:gd name="connsiteX49" fmla="*/ 9371484 w 12192000"/>
              <a:gd name="connsiteY49" fmla="*/ 329634 h 4939827"/>
              <a:gd name="connsiteX50" fmla="*/ 9404829 w 12192000"/>
              <a:gd name="connsiteY50" fmla="*/ 339038 h 4939827"/>
              <a:gd name="connsiteX51" fmla="*/ 9427021 w 12192000"/>
              <a:gd name="connsiteY51" fmla="*/ 358784 h 4939827"/>
              <a:gd name="connsiteX52" fmla="*/ 9670844 w 12192000"/>
              <a:gd name="connsiteY52" fmla="*/ 405128 h 4939827"/>
              <a:gd name="connsiteX53" fmla="*/ 9816083 w 12192000"/>
              <a:gd name="connsiteY53" fmla="*/ 416573 h 4939827"/>
              <a:gd name="connsiteX54" fmla="*/ 9936741 w 12192000"/>
              <a:gd name="connsiteY54" fmla="*/ 437044 h 4939827"/>
              <a:gd name="connsiteX55" fmla="*/ 10050093 w 12192000"/>
              <a:gd name="connsiteY55" fmla="*/ 443783 h 4939827"/>
              <a:gd name="connsiteX56" fmla="*/ 10130090 w 12192000"/>
              <a:gd name="connsiteY56" fmla="*/ 459520 h 4939827"/>
              <a:gd name="connsiteX57" fmla="*/ 10173456 w 12192000"/>
              <a:gd name="connsiteY57" fmla="*/ 457749 h 4939827"/>
              <a:gd name="connsiteX58" fmla="*/ 10218232 w 12192000"/>
              <a:gd name="connsiteY58" fmla="*/ 459820 h 4939827"/>
              <a:gd name="connsiteX59" fmla="*/ 10354176 w 12192000"/>
              <a:gd name="connsiteY59" fmla="*/ 471377 h 4939827"/>
              <a:gd name="connsiteX60" fmla="*/ 10430681 w 12192000"/>
              <a:gd name="connsiteY60" fmla="*/ 481226 h 4939827"/>
              <a:gd name="connsiteX61" fmla="*/ 10478169 w 12192000"/>
              <a:gd name="connsiteY61" fmla="*/ 481774 h 4939827"/>
              <a:gd name="connsiteX62" fmla="*/ 10540907 w 12192000"/>
              <a:gd name="connsiteY62" fmla="*/ 485607 h 4939827"/>
              <a:gd name="connsiteX63" fmla="*/ 10614941 w 12192000"/>
              <a:gd name="connsiteY63" fmla="*/ 487592 h 4939827"/>
              <a:gd name="connsiteX64" fmla="*/ 10674098 w 12192000"/>
              <a:gd name="connsiteY64" fmla="*/ 521656 h 4939827"/>
              <a:gd name="connsiteX65" fmla="*/ 10874834 w 12192000"/>
              <a:gd name="connsiteY65" fmla="*/ 574867 h 4939827"/>
              <a:gd name="connsiteX66" fmla="*/ 10944981 w 12192000"/>
              <a:gd name="connsiteY66" fmla="*/ 615042 h 4939827"/>
              <a:gd name="connsiteX67" fmla="*/ 11006376 w 12192000"/>
              <a:gd name="connsiteY67" fmla="*/ 645957 h 4939827"/>
              <a:gd name="connsiteX68" fmla="*/ 11076308 w 12192000"/>
              <a:gd name="connsiteY68" fmla="*/ 675698 h 4939827"/>
              <a:gd name="connsiteX69" fmla="*/ 11148789 w 12192000"/>
              <a:gd name="connsiteY69" fmla="*/ 685041 h 4939827"/>
              <a:gd name="connsiteX70" fmla="*/ 11249129 w 12192000"/>
              <a:gd name="connsiteY70" fmla="*/ 684218 h 4939827"/>
              <a:gd name="connsiteX71" fmla="*/ 11299915 w 12192000"/>
              <a:gd name="connsiteY71" fmla="*/ 692177 h 4939827"/>
              <a:gd name="connsiteX72" fmla="*/ 11386973 w 12192000"/>
              <a:gd name="connsiteY72" fmla="*/ 708209 h 4939827"/>
              <a:gd name="connsiteX73" fmla="*/ 11500105 w 12192000"/>
              <a:gd name="connsiteY73" fmla="*/ 735014 h 4939827"/>
              <a:gd name="connsiteX74" fmla="*/ 11621735 w 12192000"/>
              <a:gd name="connsiteY74" fmla="*/ 789584 h 4939827"/>
              <a:gd name="connsiteX75" fmla="*/ 11691200 w 12192000"/>
              <a:gd name="connsiteY75" fmla="*/ 867902 h 4939827"/>
              <a:gd name="connsiteX76" fmla="*/ 11819427 w 12192000"/>
              <a:gd name="connsiteY76" fmla="*/ 911634 h 4939827"/>
              <a:gd name="connsiteX77" fmla="*/ 11969720 w 12192000"/>
              <a:gd name="connsiteY77" fmla="*/ 964737 h 4939827"/>
              <a:gd name="connsiteX78" fmla="*/ 12055766 w 12192000"/>
              <a:gd name="connsiteY78" fmla="*/ 991268 h 4939827"/>
              <a:gd name="connsiteX79" fmla="*/ 12171539 w 12192000"/>
              <a:gd name="connsiteY79" fmla="*/ 995427 h 4939827"/>
              <a:gd name="connsiteX80" fmla="*/ 12187831 w 12192000"/>
              <a:gd name="connsiteY80" fmla="*/ 996580 h 4939827"/>
              <a:gd name="connsiteX81" fmla="*/ 12192000 w 12192000"/>
              <a:gd name="connsiteY81" fmla="*/ 996726 h 4939827"/>
              <a:gd name="connsiteX82" fmla="*/ 12192000 w 12192000"/>
              <a:gd name="connsiteY82" fmla="*/ 4939827 h 4939827"/>
              <a:gd name="connsiteX83" fmla="*/ 0 w 12192000"/>
              <a:gd name="connsiteY83" fmla="*/ 4939827 h 4939827"/>
              <a:gd name="connsiteX84" fmla="*/ 0 w 12192000"/>
              <a:gd name="connsiteY84" fmla="*/ 512043 h 4939827"/>
              <a:gd name="connsiteX85" fmla="*/ 7381 w 12192000"/>
              <a:gd name="connsiteY85" fmla="*/ 512580 h 4939827"/>
              <a:gd name="connsiteX86" fmla="*/ 100029 w 12192000"/>
              <a:gd name="connsiteY86" fmla="*/ 504758 h 4939827"/>
              <a:gd name="connsiteX87" fmla="*/ 155244 w 12192000"/>
              <a:gd name="connsiteY87" fmla="*/ 525130 h 4939827"/>
              <a:gd name="connsiteX88" fmla="*/ 254366 w 12192000"/>
              <a:gd name="connsiteY88" fmla="*/ 534449 h 4939827"/>
              <a:gd name="connsiteX89" fmla="*/ 447292 w 12192000"/>
              <a:gd name="connsiteY89" fmla="*/ 542725 h 4939827"/>
              <a:gd name="connsiteX90" fmla="*/ 628105 w 12192000"/>
              <a:gd name="connsiteY90" fmla="*/ 547853 h 4939827"/>
              <a:gd name="connsiteX91" fmla="*/ 783146 w 12192000"/>
              <a:gd name="connsiteY91" fmla="*/ 591799 h 4939827"/>
              <a:gd name="connsiteX92" fmla="*/ 1043676 w 12192000"/>
              <a:gd name="connsiteY92" fmla="*/ 591887 h 4939827"/>
              <a:gd name="connsiteX93" fmla="*/ 1281816 w 12192000"/>
              <a:gd name="connsiteY93" fmla="*/ 520946 h 4939827"/>
              <a:gd name="connsiteX94" fmla="*/ 1486347 w 12192000"/>
              <a:gd name="connsiteY94" fmla="*/ 487310 h 4939827"/>
              <a:gd name="connsiteX95" fmla="*/ 1568079 w 12192000"/>
              <a:gd name="connsiteY95" fmla="*/ 462531 h 4939827"/>
              <a:gd name="connsiteX96" fmla="*/ 1622516 w 12192000"/>
              <a:gd name="connsiteY96" fmla="*/ 466058 h 4939827"/>
              <a:gd name="connsiteX97" fmla="*/ 1655457 w 12192000"/>
              <a:gd name="connsiteY97" fmla="*/ 465359 h 4939827"/>
              <a:gd name="connsiteX98" fmla="*/ 1717454 w 12192000"/>
              <a:gd name="connsiteY98" fmla="*/ 417203 h 4939827"/>
              <a:gd name="connsiteX99" fmla="*/ 1913794 w 12192000"/>
              <a:gd name="connsiteY99" fmla="*/ 365255 h 4939827"/>
              <a:gd name="connsiteX100" fmla="*/ 2129762 w 12192000"/>
              <a:gd name="connsiteY100" fmla="*/ 367832 h 4939827"/>
              <a:gd name="connsiteX101" fmla="*/ 2376970 w 12192000"/>
              <a:gd name="connsiteY101" fmla="*/ 350129 h 4939827"/>
              <a:gd name="connsiteX102" fmla="*/ 2480155 w 12192000"/>
              <a:gd name="connsiteY102" fmla="*/ 359227 h 4939827"/>
              <a:gd name="connsiteX103" fmla="*/ 2586782 w 12192000"/>
              <a:gd name="connsiteY103" fmla="*/ 339352 h 4939827"/>
              <a:gd name="connsiteX104" fmla="*/ 2679617 w 12192000"/>
              <a:gd name="connsiteY104" fmla="*/ 305383 h 4939827"/>
              <a:gd name="connsiteX105" fmla="*/ 2788947 w 12192000"/>
              <a:gd name="connsiteY105" fmla="*/ 250375 h 4939827"/>
              <a:gd name="connsiteX106" fmla="*/ 2965530 w 12192000"/>
              <a:gd name="connsiteY106" fmla="*/ 245958 h 4939827"/>
              <a:gd name="connsiteX107" fmla="*/ 3103677 w 12192000"/>
              <a:gd name="connsiteY107" fmla="*/ 209527 h 4939827"/>
              <a:gd name="connsiteX108" fmla="*/ 3126759 w 12192000"/>
              <a:gd name="connsiteY108" fmla="*/ 211226 h 4939827"/>
              <a:gd name="connsiteX109" fmla="*/ 3164020 w 12192000"/>
              <a:gd name="connsiteY109" fmla="*/ 212779 h 4939827"/>
              <a:gd name="connsiteX110" fmla="*/ 3285019 w 12192000"/>
              <a:gd name="connsiteY110" fmla="*/ 220535 h 4939827"/>
              <a:gd name="connsiteX111" fmla="*/ 3365154 w 12192000"/>
              <a:gd name="connsiteY111" fmla="*/ 226416 h 4939827"/>
              <a:gd name="connsiteX112" fmla="*/ 3367507 w 12192000"/>
              <a:gd name="connsiteY112" fmla="*/ 225416 h 4939827"/>
              <a:gd name="connsiteX113" fmla="*/ 3387567 w 12192000"/>
              <a:gd name="connsiteY113" fmla="*/ 227103 h 4939827"/>
              <a:gd name="connsiteX114" fmla="*/ 3498001 w 12192000"/>
              <a:gd name="connsiteY114" fmla="*/ 231941 h 4939827"/>
              <a:gd name="connsiteX115" fmla="*/ 3561557 w 12192000"/>
              <a:gd name="connsiteY115" fmla="*/ 228095 h 4939827"/>
              <a:gd name="connsiteX116" fmla="*/ 3611920 w 12192000"/>
              <a:gd name="connsiteY116" fmla="*/ 218094 h 4939827"/>
              <a:gd name="connsiteX117" fmla="*/ 3620528 w 12192000"/>
              <a:gd name="connsiteY117" fmla="*/ 218788 h 4939827"/>
              <a:gd name="connsiteX118" fmla="*/ 3620766 w 12192000"/>
              <a:gd name="connsiteY118" fmla="*/ 218511 h 4939827"/>
              <a:gd name="connsiteX119" fmla="*/ 3629977 w 12192000"/>
              <a:gd name="connsiteY119" fmla="*/ 218664 h 4939827"/>
              <a:gd name="connsiteX120" fmla="*/ 3636217 w 12192000"/>
              <a:gd name="connsiteY120" fmla="*/ 220048 h 4939827"/>
              <a:gd name="connsiteX121" fmla="*/ 3709484 w 12192000"/>
              <a:gd name="connsiteY121" fmla="*/ 186927 h 4939827"/>
              <a:gd name="connsiteX122" fmla="*/ 3761342 w 12192000"/>
              <a:gd name="connsiteY122" fmla="*/ 177474 h 4939827"/>
              <a:gd name="connsiteX123" fmla="*/ 3799748 w 12192000"/>
              <a:gd name="connsiteY123" fmla="*/ 167154 h 4939827"/>
              <a:gd name="connsiteX124" fmla="*/ 3922756 w 12192000"/>
              <a:gd name="connsiteY124" fmla="*/ 194044 h 4939827"/>
              <a:gd name="connsiteX125" fmla="*/ 4028476 w 12192000"/>
              <a:gd name="connsiteY125" fmla="*/ 223679 h 4939827"/>
              <a:gd name="connsiteX126" fmla="*/ 4191582 w 12192000"/>
              <a:gd name="connsiteY126" fmla="*/ 238952 h 4939827"/>
              <a:gd name="connsiteX127" fmla="*/ 4251024 w 12192000"/>
              <a:gd name="connsiteY127" fmla="*/ 240874 h 4939827"/>
              <a:gd name="connsiteX128" fmla="*/ 4355275 w 12192000"/>
              <a:gd name="connsiteY128" fmla="*/ 260205 h 4939827"/>
              <a:gd name="connsiteX129" fmla="*/ 4423807 w 12192000"/>
              <a:gd name="connsiteY129" fmla="*/ 270366 h 4939827"/>
              <a:gd name="connsiteX130" fmla="*/ 4558432 w 12192000"/>
              <a:gd name="connsiteY130" fmla="*/ 269194 h 4939827"/>
              <a:gd name="connsiteX131" fmla="*/ 4635061 w 12192000"/>
              <a:gd name="connsiteY131" fmla="*/ 280682 h 4939827"/>
              <a:gd name="connsiteX132" fmla="*/ 4807427 w 12192000"/>
              <a:gd name="connsiteY132" fmla="*/ 276835 h 4939827"/>
              <a:gd name="connsiteX133" fmla="*/ 5028933 w 12192000"/>
              <a:gd name="connsiteY133" fmla="*/ 183887 h 4939827"/>
              <a:gd name="connsiteX134" fmla="*/ 5093642 w 12192000"/>
              <a:gd name="connsiteY134" fmla="*/ 177214 h 4939827"/>
              <a:gd name="connsiteX135" fmla="*/ 5102642 w 12192000"/>
              <a:gd name="connsiteY135" fmla="*/ 186816 h 4939827"/>
              <a:gd name="connsiteX136" fmla="*/ 5193590 w 12192000"/>
              <a:gd name="connsiteY136" fmla="*/ 156458 h 4939827"/>
              <a:gd name="connsiteX137" fmla="*/ 5323922 w 12192000"/>
              <a:gd name="connsiteY137" fmla="*/ 146332 h 4939827"/>
              <a:gd name="connsiteX138" fmla="*/ 5421860 w 12192000"/>
              <a:gd name="connsiteY138" fmla="*/ 167298 h 4939827"/>
              <a:gd name="connsiteX139" fmla="*/ 5476948 w 12192000"/>
              <a:gd name="connsiteY139" fmla="*/ 173249 h 4939827"/>
              <a:gd name="connsiteX140" fmla="*/ 5516842 w 12192000"/>
              <a:gd name="connsiteY140" fmla="*/ 184018 h 4939827"/>
              <a:gd name="connsiteX141" fmla="*/ 5619415 w 12192000"/>
              <a:gd name="connsiteY141" fmla="*/ 176781 h 4939827"/>
              <a:gd name="connsiteX142" fmla="*/ 5789867 w 12192000"/>
              <a:gd name="connsiteY142" fmla="*/ 150304 h 4939827"/>
              <a:gd name="connsiteX143" fmla="*/ 5825953 w 12192000"/>
              <a:gd name="connsiteY143" fmla="*/ 147907 h 4939827"/>
              <a:gd name="connsiteX144" fmla="*/ 5856168 w 12192000"/>
              <a:gd name="connsiteY144" fmla="*/ 158719 h 4939827"/>
              <a:gd name="connsiteX145" fmla="*/ 5862476 w 12192000"/>
              <a:gd name="connsiteY145" fmla="*/ 172447 h 4939827"/>
              <a:gd name="connsiteX146" fmla="*/ 5882195 w 12192000"/>
              <a:gd name="connsiteY146" fmla="*/ 173195 h 4939827"/>
              <a:gd name="connsiteX147" fmla="*/ 5952585 w 12192000"/>
              <a:gd name="connsiteY147" fmla="*/ 161012 h 4939827"/>
              <a:gd name="connsiteX148" fmla="*/ 6001964 w 12192000"/>
              <a:gd name="connsiteY148" fmla="*/ 154786 h 4939827"/>
              <a:gd name="connsiteX149" fmla="*/ 6184207 w 12192000"/>
              <a:gd name="connsiteY149" fmla="*/ 132658 h 4939827"/>
              <a:gd name="connsiteX150" fmla="*/ 6415830 w 12192000"/>
              <a:gd name="connsiteY150" fmla="*/ 136006 h 4939827"/>
              <a:gd name="connsiteX151" fmla="*/ 6756965 w 12192000"/>
              <a:gd name="connsiteY151" fmla="*/ 57636 h 4939827"/>
              <a:gd name="connsiteX152" fmla="*/ 6819400 w 12192000"/>
              <a:gd name="connsiteY152" fmla="*/ 30742 h 4939827"/>
              <a:gd name="connsiteX153" fmla="*/ 6986370 w 12192000"/>
              <a:gd name="connsiteY153" fmla="*/ 12659 h 4939827"/>
              <a:gd name="connsiteX154" fmla="*/ 6989536 w 12192000"/>
              <a:gd name="connsiteY154" fmla="*/ 14528 h 4939827"/>
              <a:gd name="connsiteX155" fmla="*/ 7015933 w 12192000"/>
              <a:gd name="connsiteY155" fmla="*/ 9653 h 4939827"/>
              <a:gd name="connsiteX156" fmla="*/ 7020592 w 12192000"/>
              <a:gd name="connsiteY156" fmla="*/ 1651 h 4939827"/>
              <a:gd name="connsiteX157" fmla="*/ 7025905 w 12192000"/>
              <a:gd name="connsiteY157"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58681 w 12192000"/>
              <a:gd name="connsiteY16" fmla="*/ 219431 h 4939827"/>
              <a:gd name="connsiteX17" fmla="*/ 8126175 w 12192000"/>
              <a:gd name="connsiteY17" fmla="*/ 240005 h 4939827"/>
              <a:gd name="connsiteX18" fmla="*/ 8281371 w 12192000"/>
              <a:gd name="connsiteY18" fmla="*/ 256875 h 4939827"/>
              <a:gd name="connsiteX19" fmla="*/ 8381609 w 12192000"/>
              <a:gd name="connsiteY19" fmla="*/ 240618 h 4939827"/>
              <a:gd name="connsiteX20" fmla="*/ 8406759 w 12192000"/>
              <a:gd name="connsiteY20" fmla="*/ 232517 h 4939827"/>
              <a:gd name="connsiteX21" fmla="*/ 8426506 w 12192000"/>
              <a:gd name="connsiteY21" fmla="*/ 241842 h 4939827"/>
              <a:gd name="connsiteX22" fmla="*/ 8427949 w 12192000"/>
              <a:gd name="connsiteY22" fmla="*/ 240981 h 4939827"/>
              <a:gd name="connsiteX23" fmla="*/ 8441468 w 12192000"/>
              <a:gd name="connsiteY23" fmla="*/ 241157 h 4939827"/>
              <a:gd name="connsiteX24" fmla="*/ 8565757 w 12192000"/>
              <a:gd name="connsiteY24" fmla="*/ 255317 h 4939827"/>
              <a:gd name="connsiteX25" fmla="*/ 8573171 w 12192000"/>
              <a:gd name="connsiteY25" fmla="*/ 258426 h 4939827"/>
              <a:gd name="connsiteX26" fmla="*/ 8573548 w 12192000"/>
              <a:gd name="connsiteY26" fmla="*/ 258241 h 4939827"/>
              <a:gd name="connsiteX27" fmla="*/ 8622021 w 12192000"/>
              <a:gd name="connsiteY27" fmla="*/ 261028 h 4939827"/>
              <a:gd name="connsiteX28" fmla="*/ 8672650 w 12192000"/>
              <a:gd name="connsiteY28" fmla="*/ 254821 h 4939827"/>
              <a:gd name="connsiteX29" fmla="*/ 8785543 w 12192000"/>
              <a:gd name="connsiteY29" fmla="*/ 263406 h 4939827"/>
              <a:gd name="connsiteX30" fmla="*/ 8830588 w 12192000"/>
              <a:gd name="connsiteY30" fmla="*/ 265483 h 4939827"/>
              <a:gd name="connsiteX31" fmla="*/ 8905142 w 12192000"/>
              <a:gd name="connsiteY31" fmla="*/ 264958 h 4939827"/>
              <a:gd name="connsiteX32" fmla="*/ 8968582 w 12192000"/>
              <a:gd name="connsiteY32" fmla="*/ 262728 h 4939827"/>
              <a:gd name="connsiteX33" fmla="*/ 8972994 w 12192000"/>
              <a:gd name="connsiteY33" fmla="*/ 263284 h 4939827"/>
              <a:gd name="connsiteX34" fmla="*/ 9004605 w 12192000"/>
              <a:gd name="connsiteY34" fmla="*/ 258041 h 4939827"/>
              <a:gd name="connsiteX35" fmla="*/ 9016165 w 12192000"/>
              <a:gd name="connsiteY35" fmla="*/ 261258 h 4939827"/>
              <a:gd name="connsiteX36" fmla="*/ 9043297 w 12192000"/>
              <a:gd name="connsiteY36" fmla="*/ 281547 h 4939827"/>
              <a:gd name="connsiteX37" fmla="*/ 9048315 w 12192000"/>
              <a:gd name="connsiteY37" fmla="*/ 279264 h 4939827"/>
              <a:gd name="connsiteX38" fmla="*/ 9054706 w 12192000"/>
              <a:gd name="connsiteY38" fmla="*/ 278538 h 4939827"/>
              <a:gd name="connsiteX39" fmla="*/ 9070919 w 12192000"/>
              <a:gd name="connsiteY39" fmla="*/ 281810 h 4939827"/>
              <a:gd name="connsiteX40" fmla="*/ 9076813 w 12192000"/>
              <a:gd name="connsiteY40" fmla="*/ 283909 h 4939827"/>
              <a:gd name="connsiteX41" fmla="*/ 9085871 w 12192000"/>
              <a:gd name="connsiteY41" fmla="*/ 285133 h 4939827"/>
              <a:gd name="connsiteX42" fmla="*/ 9086159 w 12192000"/>
              <a:gd name="connsiteY42" fmla="*/ 284887 h 4939827"/>
              <a:gd name="connsiteX43" fmla="*/ 9134606 w 12192000"/>
              <a:gd name="connsiteY43" fmla="*/ 288168 h 4939827"/>
              <a:gd name="connsiteX44" fmla="*/ 9195590 w 12192000"/>
              <a:gd name="connsiteY44" fmla="*/ 279568 h 4939827"/>
              <a:gd name="connsiteX45" fmla="*/ 9219336 w 12192000"/>
              <a:gd name="connsiteY45" fmla="*/ 278133 h 4939827"/>
              <a:gd name="connsiteX46" fmla="*/ 9232362 w 12192000"/>
              <a:gd name="connsiteY46" fmla="*/ 275894 h 4939827"/>
              <a:gd name="connsiteX47" fmla="*/ 9283638 w 12192000"/>
              <a:gd name="connsiteY47" fmla="*/ 299924 h 4939827"/>
              <a:gd name="connsiteX48" fmla="*/ 9371484 w 12192000"/>
              <a:gd name="connsiteY48" fmla="*/ 329634 h 4939827"/>
              <a:gd name="connsiteX49" fmla="*/ 9404829 w 12192000"/>
              <a:gd name="connsiteY49" fmla="*/ 339038 h 4939827"/>
              <a:gd name="connsiteX50" fmla="*/ 9427021 w 12192000"/>
              <a:gd name="connsiteY50" fmla="*/ 358784 h 4939827"/>
              <a:gd name="connsiteX51" fmla="*/ 9670844 w 12192000"/>
              <a:gd name="connsiteY51" fmla="*/ 405128 h 4939827"/>
              <a:gd name="connsiteX52" fmla="*/ 9816083 w 12192000"/>
              <a:gd name="connsiteY52" fmla="*/ 416573 h 4939827"/>
              <a:gd name="connsiteX53" fmla="*/ 9936741 w 12192000"/>
              <a:gd name="connsiteY53" fmla="*/ 437044 h 4939827"/>
              <a:gd name="connsiteX54" fmla="*/ 10050093 w 12192000"/>
              <a:gd name="connsiteY54" fmla="*/ 443783 h 4939827"/>
              <a:gd name="connsiteX55" fmla="*/ 10130090 w 12192000"/>
              <a:gd name="connsiteY55" fmla="*/ 459520 h 4939827"/>
              <a:gd name="connsiteX56" fmla="*/ 10173456 w 12192000"/>
              <a:gd name="connsiteY56" fmla="*/ 457749 h 4939827"/>
              <a:gd name="connsiteX57" fmla="*/ 10218232 w 12192000"/>
              <a:gd name="connsiteY57" fmla="*/ 459820 h 4939827"/>
              <a:gd name="connsiteX58" fmla="*/ 10354176 w 12192000"/>
              <a:gd name="connsiteY58" fmla="*/ 471377 h 4939827"/>
              <a:gd name="connsiteX59" fmla="*/ 10430681 w 12192000"/>
              <a:gd name="connsiteY59" fmla="*/ 481226 h 4939827"/>
              <a:gd name="connsiteX60" fmla="*/ 10478169 w 12192000"/>
              <a:gd name="connsiteY60" fmla="*/ 481774 h 4939827"/>
              <a:gd name="connsiteX61" fmla="*/ 10540907 w 12192000"/>
              <a:gd name="connsiteY61" fmla="*/ 485607 h 4939827"/>
              <a:gd name="connsiteX62" fmla="*/ 10614941 w 12192000"/>
              <a:gd name="connsiteY62" fmla="*/ 487592 h 4939827"/>
              <a:gd name="connsiteX63" fmla="*/ 10674098 w 12192000"/>
              <a:gd name="connsiteY63" fmla="*/ 521656 h 4939827"/>
              <a:gd name="connsiteX64" fmla="*/ 10874834 w 12192000"/>
              <a:gd name="connsiteY64" fmla="*/ 574867 h 4939827"/>
              <a:gd name="connsiteX65" fmla="*/ 10944981 w 12192000"/>
              <a:gd name="connsiteY65" fmla="*/ 615042 h 4939827"/>
              <a:gd name="connsiteX66" fmla="*/ 11006376 w 12192000"/>
              <a:gd name="connsiteY66" fmla="*/ 645957 h 4939827"/>
              <a:gd name="connsiteX67" fmla="*/ 11076308 w 12192000"/>
              <a:gd name="connsiteY67" fmla="*/ 675698 h 4939827"/>
              <a:gd name="connsiteX68" fmla="*/ 11148789 w 12192000"/>
              <a:gd name="connsiteY68" fmla="*/ 685041 h 4939827"/>
              <a:gd name="connsiteX69" fmla="*/ 11249129 w 12192000"/>
              <a:gd name="connsiteY69" fmla="*/ 684218 h 4939827"/>
              <a:gd name="connsiteX70" fmla="*/ 11299915 w 12192000"/>
              <a:gd name="connsiteY70" fmla="*/ 692177 h 4939827"/>
              <a:gd name="connsiteX71" fmla="*/ 11386973 w 12192000"/>
              <a:gd name="connsiteY71" fmla="*/ 708209 h 4939827"/>
              <a:gd name="connsiteX72" fmla="*/ 11500105 w 12192000"/>
              <a:gd name="connsiteY72" fmla="*/ 735014 h 4939827"/>
              <a:gd name="connsiteX73" fmla="*/ 11621735 w 12192000"/>
              <a:gd name="connsiteY73" fmla="*/ 789584 h 4939827"/>
              <a:gd name="connsiteX74" fmla="*/ 11691200 w 12192000"/>
              <a:gd name="connsiteY74" fmla="*/ 867902 h 4939827"/>
              <a:gd name="connsiteX75" fmla="*/ 11819427 w 12192000"/>
              <a:gd name="connsiteY75" fmla="*/ 911634 h 4939827"/>
              <a:gd name="connsiteX76" fmla="*/ 11969720 w 12192000"/>
              <a:gd name="connsiteY76" fmla="*/ 964737 h 4939827"/>
              <a:gd name="connsiteX77" fmla="*/ 12055766 w 12192000"/>
              <a:gd name="connsiteY77" fmla="*/ 991268 h 4939827"/>
              <a:gd name="connsiteX78" fmla="*/ 12171539 w 12192000"/>
              <a:gd name="connsiteY78" fmla="*/ 995427 h 4939827"/>
              <a:gd name="connsiteX79" fmla="*/ 12187831 w 12192000"/>
              <a:gd name="connsiteY79" fmla="*/ 996580 h 4939827"/>
              <a:gd name="connsiteX80" fmla="*/ 12192000 w 12192000"/>
              <a:gd name="connsiteY80" fmla="*/ 996726 h 4939827"/>
              <a:gd name="connsiteX81" fmla="*/ 12192000 w 12192000"/>
              <a:gd name="connsiteY81" fmla="*/ 4939827 h 4939827"/>
              <a:gd name="connsiteX82" fmla="*/ 0 w 12192000"/>
              <a:gd name="connsiteY82" fmla="*/ 4939827 h 4939827"/>
              <a:gd name="connsiteX83" fmla="*/ 0 w 12192000"/>
              <a:gd name="connsiteY83" fmla="*/ 512043 h 4939827"/>
              <a:gd name="connsiteX84" fmla="*/ 7381 w 12192000"/>
              <a:gd name="connsiteY84" fmla="*/ 512580 h 4939827"/>
              <a:gd name="connsiteX85" fmla="*/ 100029 w 12192000"/>
              <a:gd name="connsiteY85" fmla="*/ 504758 h 4939827"/>
              <a:gd name="connsiteX86" fmla="*/ 155244 w 12192000"/>
              <a:gd name="connsiteY86" fmla="*/ 525130 h 4939827"/>
              <a:gd name="connsiteX87" fmla="*/ 254366 w 12192000"/>
              <a:gd name="connsiteY87" fmla="*/ 534449 h 4939827"/>
              <a:gd name="connsiteX88" fmla="*/ 447292 w 12192000"/>
              <a:gd name="connsiteY88" fmla="*/ 542725 h 4939827"/>
              <a:gd name="connsiteX89" fmla="*/ 628105 w 12192000"/>
              <a:gd name="connsiteY89" fmla="*/ 547853 h 4939827"/>
              <a:gd name="connsiteX90" fmla="*/ 783146 w 12192000"/>
              <a:gd name="connsiteY90" fmla="*/ 591799 h 4939827"/>
              <a:gd name="connsiteX91" fmla="*/ 1043676 w 12192000"/>
              <a:gd name="connsiteY91" fmla="*/ 591887 h 4939827"/>
              <a:gd name="connsiteX92" fmla="*/ 1281816 w 12192000"/>
              <a:gd name="connsiteY92" fmla="*/ 520946 h 4939827"/>
              <a:gd name="connsiteX93" fmla="*/ 1486347 w 12192000"/>
              <a:gd name="connsiteY93" fmla="*/ 487310 h 4939827"/>
              <a:gd name="connsiteX94" fmla="*/ 1568079 w 12192000"/>
              <a:gd name="connsiteY94" fmla="*/ 462531 h 4939827"/>
              <a:gd name="connsiteX95" fmla="*/ 1622516 w 12192000"/>
              <a:gd name="connsiteY95" fmla="*/ 466058 h 4939827"/>
              <a:gd name="connsiteX96" fmla="*/ 1655457 w 12192000"/>
              <a:gd name="connsiteY96" fmla="*/ 465359 h 4939827"/>
              <a:gd name="connsiteX97" fmla="*/ 1717454 w 12192000"/>
              <a:gd name="connsiteY97" fmla="*/ 417203 h 4939827"/>
              <a:gd name="connsiteX98" fmla="*/ 1913794 w 12192000"/>
              <a:gd name="connsiteY98" fmla="*/ 365255 h 4939827"/>
              <a:gd name="connsiteX99" fmla="*/ 2129762 w 12192000"/>
              <a:gd name="connsiteY99" fmla="*/ 367832 h 4939827"/>
              <a:gd name="connsiteX100" fmla="*/ 2376970 w 12192000"/>
              <a:gd name="connsiteY100" fmla="*/ 350129 h 4939827"/>
              <a:gd name="connsiteX101" fmla="*/ 2480155 w 12192000"/>
              <a:gd name="connsiteY101" fmla="*/ 359227 h 4939827"/>
              <a:gd name="connsiteX102" fmla="*/ 2586782 w 12192000"/>
              <a:gd name="connsiteY102" fmla="*/ 339352 h 4939827"/>
              <a:gd name="connsiteX103" fmla="*/ 2679617 w 12192000"/>
              <a:gd name="connsiteY103" fmla="*/ 305383 h 4939827"/>
              <a:gd name="connsiteX104" fmla="*/ 2788947 w 12192000"/>
              <a:gd name="connsiteY104" fmla="*/ 250375 h 4939827"/>
              <a:gd name="connsiteX105" fmla="*/ 2965530 w 12192000"/>
              <a:gd name="connsiteY105" fmla="*/ 245958 h 4939827"/>
              <a:gd name="connsiteX106" fmla="*/ 3103677 w 12192000"/>
              <a:gd name="connsiteY106" fmla="*/ 209527 h 4939827"/>
              <a:gd name="connsiteX107" fmla="*/ 3126759 w 12192000"/>
              <a:gd name="connsiteY107" fmla="*/ 211226 h 4939827"/>
              <a:gd name="connsiteX108" fmla="*/ 3164020 w 12192000"/>
              <a:gd name="connsiteY108" fmla="*/ 212779 h 4939827"/>
              <a:gd name="connsiteX109" fmla="*/ 3285019 w 12192000"/>
              <a:gd name="connsiteY109" fmla="*/ 220535 h 4939827"/>
              <a:gd name="connsiteX110" fmla="*/ 3365154 w 12192000"/>
              <a:gd name="connsiteY110" fmla="*/ 226416 h 4939827"/>
              <a:gd name="connsiteX111" fmla="*/ 3367507 w 12192000"/>
              <a:gd name="connsiteY111" fmla="*/ 225416 h 4939827"/>
              <a:gd name="connsiteX112" fmla="*/ 3387567 w 12192000"/>
              <a:gd name="connsiteY112" fmla="*/ 227103 h 4939827"/>
              <a:gd name="connsiteX113" fmla="*/ 3498001 w 12192000"/>
              <a:gd name="connsiteY113" fmla="*/ 231941 h 4939827"/>
              <a:gd name="connsiteX114" fmla="*/ 3561557 w 12192000"/>
              <a:gd name="connsiteY114" fmla="*/ 228095 h 4939827"/>
              <a:gd name="connsiteX115" fmla="*/ 3611920 w 12192000"/>
              <a:gd name="connsiteY115" fmla="*/ 218094 h 4939827"/>
              <a:gd name="connsiteX116" fmla="*/ 3620528 w 12192000"/>
              <a:gd name="connsiteY116" fmla="*/ 218788 h 4939827"/>
              <a:gd name="connsiteX117" fmla="*/ 3620766 w 12192000"/>
              <a:gd name="connsiteY117" fmla="*/ 218511 h 4939827"/>
              <a:gd name="connsiteX118" fmla="*/ 3629977 w 12192000"/>
              <a:gd name="connsiteY118" fmla="*/ 218664 h 4939827"/>
              <a:gd name="connsiteX119" fmla="*/ 3636217 w 12192000"/>
              <a:gd name="connsiteY119" fmla="*/ 220048 h 4939827"/>
              <a:gd name="connsiteX120" fmla="*/ 3709484 w 12192000"/>
              <a:gd name="connsiteY120" fmla="*/ 186927 h 4939827"/>
              <a:gd name="connsiteX121" fmla="*/ 3761342 w 12192000"/>
              <a:gd name="connsiteY121" fmla="*/ 177474 h 4939827"/>
              <a:gd name="connsiteX122" fmla="*/ 3799748 w 12192000"/>
              <a:gd name="connsiteY122" fmla="*/ 167154 h 4939827"/>
              <a:gd name="connsiteX123" fmla="*/ 3922756 w 12192000"/>
              <a:gd name="connsiteY123" fmla="*/ 194044 h 4939827"/>
              <a:gd name="connsiteX124" fmla="*/ 4028476 w 12192000"/>
              <a:gd name="connsiteY124" fmla="*/ 223679 h 4939827"/>
              <a:gd name="connsiteX125" fmla="*/ 4191582 w 12192000"/>
              <a:gd name="connsiteY125" fmla="*/ 238952 h 4939827"/>
              <a:gd name="connsiteX126" fmla="*/ 4251024 w 12192000"/>
              <a:gd name="connsiteY126" fmla="*/ 240874 h 4939827"/>
              <a:gd name="connsiteX127" fmla="*/ 4355275 w 12192000"/>
              <a:gd name="connsiteY127" fmla="*/ 260205 h 4939827"/>
              <a:gd name="connsiteX128" fmla="*/ 4423807 w 12192000"/>
              <a:gd name="connsiteY128" fmla="*/ 270366 h 4939827"/>
              <a:gd name="connsiteX129" fmla="*/ 4558432 w 12192000"/>
              <a:gd name="connsiteY129" fmla="*/ 269194 h 4939827"/>
              <a:gd name="connsiteX130" fmla="*/ 4635061 w 12192000"/>
              <a:gd name="connsiteY130" fmla="*/ 280682 h 4939827"/>
              <a:gd name="connsiteX131" fmla="*/ 4807427 w 12192000"/>
              <a:gd name="connsiteY131" fmla="*/ 276835 h 4939827"/>
              <a:gd name="connsiteX132" fmla="*/ 5028933 w 12192000"/>
              <a:gd name="connsiteY132" fmla="*/ 183887 h 4939827"/>
              <a:gd name="connsiteX133" fmla="*/ 5093642 w 12192000"/>
              <a:gd name="connsiteY133" fmla="*/ 177214 h 4939827"/>
              <a:gd name="connsiteX134" fmla="*/ 5102642 w 12192000"/>
              <a:gd name="connsiteY134" fmla="*/ 186816 h 4939827"/>
              <a:gd name="connsiteX135" fmla="*/ 5193590 w 12192000"/>
              <a:gd name="connsiteY135" fmla="*/ 156458 h 4939827"/>
              <a:gd name="connsiteX136" fmla="*/ 5323922 w 12192000"/>
              <a:gd name="connsiteY136" fmla="*/ 146332 h 4939827"/>
              <a:gd name="connsiteX137" fmla="*/ 5421860 w 12192000"/>
              <a:gd name="connsiteY137" fmla="*/ 167298 h 4939827"/>
              <a:gd name="connsiteX138" fmla="*/ 5476948 w 12192000"/>
              <a:gd name="connsiteY138" fmla="*/ 173249 h 4939827"/>
              <a:gd name="connsiteX139" fmla="*/ 5516842 w 12192000"/>
              <a:gd name="connsiteY139" fmla="*/ 184018 h 4939827"/>
              <a:gd name="connsiteX140" fmla="*/ 5619415 w 12192000"/>
              <a:gd name="connsiteY140" fmla="*/ 176781 h 4939827"/>
              <a:gd name="connsiteX141" fmla="*/ 5789867 w 12192000"/>
              <a:gd name="connsiteY141" fmla="*/ 150304 h 4939827"/>
              <a:gd name="connsiteX142" fmla="*/ 5825953 w 12192000"/>
              <a:gd name="connsiteY142" fmla="*/ 147907 h 4939827"/>
              <a:gd name="connsiteX143" fmla="*/ 5856168 w 12192000"/>
              <a:gd name="connsiteY143" fmla="*/ 158719 h 4939827"/>
              <a:gd name="connsiteX144" fmla="*/ 5862476 w 12192000"/>
              <a:gd name="connsiteY144" fmla="*/ 172447 h 4939827"/>
              <a:gd name="connsiteX145" fmla="*/ 5882195 w 12192000"/>
              <a:gd name="connsiteY145" fmla="*/ 173195 h 4939827"/>
              <a:gd name="connsiteX146" fmla="*/ 5952585 w 12192000"/>
              <a:gd name="connsiteY146" fmla="*/ 161012 h 4939827"/>
              <a:gd name="connsiteX147" fmla="*/ 6001964 w 12192000"/>
              <a:gd name="connsiteY147" fmla="*/ 154786 h 4939827"/>
              <a:gd name="connsiteX148" fmla="*/ 6184207 w 12192000"/>
              <a:gd name="connsiteY148" fmla="*/ 132658 h 4939827"/>
              <a:gd name="connsiteX149" fmla="*/ 6415830 w 12192000"/>
              <a:gd name="connsiteY149" fmla="*/ 136006 h 4939827"/>
              <a:gd name="connsiteX150" fmla="*/ 6756965 w 12192000"/>
              <a:gd name="connsiteY150" fmla="*/ 57636 h 4939827"/>
              <a:gd name="connsiteX151" fmla="*/ 6819400 w 12192000"/>
              <a:gd name="connsiteY151" fmla="*/ 30742 h 4939827"/>
              <a:gd name="connsiteX152" fmla="*/ 6986370 w 12192000"/>
              <a:gd name="connsiteY152" fmla="*/ 12659 h 4939827"/>
              <a:gd name="connsiteX153" fmla="*/ 6989536 w 12192000"/>
              <a:gd name="connsiteY153" fmla="*/ 14528 h 4939827"/>
              <a:gd name="connsiteX154" fmla="*/ 7015933 w 12192000"/>
              <a:gd name="connsiteY154" fmla="*/ 9653 h 4939827"/>
              <a:gd name="connsiteX155" fmla="*/ 7020592 w 12192000"/>
              <a:gd name="connsiteY155" fmla="*/ 1651 h 4939827"/>
              <a:gd name="connsiteX156" fmla="*/ 7025905 w 12192000"/>
              <a:gd name="connsiteY156" fmla="*/ 0 h 4939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Lst>
            <a:rect l="l" t="t" r="r" b="b"/>
            <a:pathLst>
              <a:path w="12192000" h="4939827">
                <a:moveTo>
                  <a:pt x="7025905" y="0"/>
                </a:moveTo>
                <a:lnTo>
                  <a:pt x="7032579" y="2808"/>
                </a:lnTo>
                <a:cubicBezTo>
                  <a:pt x="7044119" y="6590"/>
                  <a:pt x="7059062" y="10207"/>
                  <a:pt x="7079505" y="12971"/>
                </a:cubicBezTo>
                <a:cubicBezTo>
                  <a:pt x="7111522" y="10537"/>
                  <a:pt x="7122591" y="11519"/>
                  <a:pt x="7158791" y="12462"/>
                </a:cubicBezTo>
                <a:lnTo>
                  <a:pt x="7233338" y="24846"/>
                </a:lnTo>
                <a:cubicBezTo>
                  <a:pt x="7247177" y="23787"/>
                  <a:pt x="7254856" y="25962"/>
                  <a:pt x="7259791" y="29557"/>
                </a:cubicBezTo>
                <a:lnTo>
                  <a:pt x="7263923" y="35029"/>
                </a:lnTo>
                <a:lnTo>
                  <a:pt x="7281549" y="39654"/>
                </a:lnTo>
                <a:lnTo>
                  <a:pt x="7374735" y="65326"/>
                </a:lnTo>
                <a:lnTo>
                  <a:pt x="7376078" y="63849"/>
                </a:lnTo>
                <a:lnTo>
                  <a:pt x="7402026" y="60308"/>
                </a:lnTo>
                <a:lnTo>
                  <a:pt x="7415091" y="77403"/>
                </a:lnTo>
                <a:cubicBezTo>
                  <a:pt x="7421672" y="79965"/>
                  <a:pt x="7475806" y="92960"/>
                  <a:pt x="7488682" y="83440"/>
                </a:cubicBezTo>
                <a:cubicBezTo>
                  <a:pt x="7541625" y="94782"/>
                  <a:pt x="7683214" y="133614"/>
                  <a:pt x="7732750" y="145456"/>
                </a:cubicBezTo>
                <a:cubicBezTo>
                  <a:pt x="7748318" y="162765"/>
                  <a:pt x="7764581" y="171696"/>
                  <a:pt x="7785900" y="154493"/>
                </a:cubicBezTo>
                <a:cubicBezTo>
                  <a:pt x="7822539" y="158614"/>
                  <a:pt x="7915312" y="166523"/>
                  <a:pt x="7952584" y="170181"/>
                </a:cubicBezTo>
                <a:cubicBezTo>
                  <a:pt x="7998047" y="181004"/>
                  <a:pt x="8029749" y="207794"/>
                  <a:pt x="8058681" y="219431"/>
                </a:cubicBezTo>
                <a:cubicBezTo>
                  <a:pt x="8095466" y="185885"/>
                  <a:pt x="8090835" y="241759"/>
                  <a:pt x="8126175" y="240005"/>
                </a:cubicBezTo>
                <a:cubicBezTo>
                  <a:pt x="8163290" y="246246"/>
                  <a:pt x="8238799" y="256773"/>
                  <a:pt x="8281371" y="256875"/>
                </a:cubicBezTo>
                <a:cubicBezTo>
                  <a:pt x="8313651" y="251026"/>
                  <a:pt x="8346882" y="248570"/>
                  <a:pt x="8381609" y="240618"/>
                </a:cubicBezTo>
                <a:lnTo>
                  <a:pt x="8406759" y="232517"/>
                </a:lnTo>
                <a:lnTo>
                  <a:pt x="8426506" y="241842"/>
                </a:lnTo>
                <a:lnTo>
                  <a:pt x="8427949" y="240981"/>
                </a:lnTo>
                <a:cubicBezTo>
                  <a:pt x="8431925" y="239458"/>
                  <a:pt x="8436260" y="239096"/>
                  <a:pt x="8441468" y="241157"/>
                </a:cubicBezTo>
                <a:lnTo>
                  <a:pt x="8565757" y="255317"/>
                </a:lnTo>
                <a:lnTo>
                  <a:pt x="8573171" y="258426"/>
                </a:lnTo>
                <a:lnTo>
                  <a:pt x="8573548" y="258241"/>
                </a:lnTo>
                <a:cubicBezTo>
                  <a:pt x="8575650" y="258391"/>
                  <a:pt x="8618469" y="259217"/>
                  <a:pt x="8622021" y="261028"/>
                </a:cubicBezTo>
                <a:lnTo>
                  <a:pt x="8672650" y="254821"/>
                </a:lnTo>
                <a:cubicBezTo>
                  <a:pt x="8716151" y="260353"/>
                  <a:pt x="8748971" y="243487"/>
                  <a:pt x="8785543" y="263406"/>
                </a:cubicBezTo>
                <a:cubicBezTo>
                  <a:pt x="8826293" y="268498"/>
                  <a:pt x="8797654" y="254573"/>
                  <a:pt x="8830588" y="265483"/>
                </a:cubicBezTo>
                <a:cubicBezTo>
                  <a:pt x="8849202" y="267272"/>
                  <a:pt x="8877544" y="266277"/>
                  <a:pt x="8905142" y="264958"/>
                </a:cubicBezTo>
                <a:lnTo>
                  <a:pt x="8968582" y="262728"/>
                </a:lnTo>
                <a:lnTo>
                  <a:pt x="8972994" y="263284"/>
                </a:lnTo>
                <a:lnTo>
                  <a:pt x="9004605" y="258041"/>
                </a:lnTo>
                <a:lnTo>
                  <a:pt x="9016165" y="261258"/>
                </a:lnTo>
                <a:cubicBezTo>
                  <a:pt x="9028775" y="267579"/>
                  <a:pt x="9039083" y="277488"/>
                  <a:pt x="9043297" y="281547"/>
                </a:cubicBezTo>
                <a:lnTo>
                  <a:pt x="9048315" y="279264"/>
                </a:lnTo>
                <a:lnTo>
                  <a:pt x="9054706" y="278538"/>
                </a:lnTo>
                <a:lnTo>
                  <a:pt x="9070919" y="281810"/>
                </a:lnTo>
                <a:lnTo>
                  <a:pt x="9076813" y="283909"/>
                </a:lnTo>
                <a:cubicBezTo>
                  <a:pt x="9080948" y="285030"/>
                  <a:pt x="9083794" y="285362"/>
                  <a:pt x="9085871" y="285133"/>
                </a:cubicBezTo>
                <a:lnTo>
                  <a:pt x="9086159" y="284887"/>
                </a:lnTo>
                <a:lnTo>
                  <a:pt x="9134606" y="288168"/>
                </a:lnTo>
                <a:cubicBezTo>
                  <a:pt x="9149441" y="274272"/>
                  <a:pt x="9194106" y="309414"/>
                  <a:pt x="9195590" y="279568"/>
                </a:cubicBezTo>
                <a:cubicBezTo>
                  <a:pt x="9212898" y="284479"/>
                  <a:pt x="9220866" y="298055"/>
                  <a:pt x="9219336" y="278133"/>
                </a:cubicBezTo>
                <a:cubicBezTo>
                  <a:pt x="9225159" y="279201"/>
                  <a:pt x="9229164" y="278078"/>
                  <a:pt x="9232362" y="275894"/>
                </a:cubicBezTo>
                <a:lnTo>
                  <a:pt x="9283638" y="299924"/>
                </a:lnTo>
                <a:lnTo>
                  <a:pt x="9371484" y="329634"/>
                </a:lnTo>
                <a:lnTo>
                  <a:pt x="9404829" y="339038"/>
                </a:lnTo>
                <a:lnTo>
                  <a:pt x="9427021" y="358784"/>
                </a:lnTo>
                <a:cubicBezTo>
                  <a:pt x="9500124" y="364086"/>
                  <a:pt x="9604652" y="390635"/>
                  <a:pt x="9670844" y="405128"/>
                </a:cubicBezTo>
                <a:cubicBezTo>
                  <a:pt x="9688531" y="417998"/>
                  <a:pt x="9762277" y="426463"/>
                  <a:pt x="9816083" y="416573"/>
                </a:cubicBezTo>
                <a:lnTo>
                  <a:pt x="9936741" y="437044"/>
                </a:lnTo>
                <a:cubicBezTo>
                  <a:pt x="9978091" y="447025"/>
                  <a:pt x="10008641" y="443705"/>
                  <a:pt x="10050093" y="443783"/>
                </a:cubicBezTo>
                <a:cubicBezTo>
                  <a:pt x="10074709" y="448779"/>
                  <a:pt x="10088915" y="449258"/>
                  <a:pt x="10130090" y="459520"/>
                </a:cubicBezTo>
                <a:cubicBezTo>
                  <a:pt x="10137791" y="458564"/>
                  <a:pt x="10165777" y="459877"/>
                  <a:pt x="10173456" y="457749"/>
                </a:cubicBezTo>
                <a:lnTo>
                  <a:pt x="10218232" y="459820"/>
                </a:lnTo>
                <a:lnTo>
                  <a:pt x="10354176" y="471377"/>
                </a:lnTo>
                <a:cubicBezTo>
                  <a:pt x="10367946" y="478917"/>
                  <a:pt x="10417270" y="488110"/>
                  <a:pt x="10430681" y="481226"/>
                </a:cubicBezTo>
                <a:cubicBezTo>
                  <a:pt x="10441804" y="481366"/>
                  <a:pt x="10469025" y="490181"/>
                  <a:pt x="10478169" y="481774"/>
                </a:cubicBezTo>
                <a:cubicBezTo>
                  <a:pt x="10503830" y="488972"/>
                  <a:pt x="10531359" y="489751"/>
                  <a:pt x="10540907" y="485607"/>
                </a:cubicBezTo>
                <a:cubicBezTo>
                  <a:pt x="10569054" y="475472"/>
                  <a:pt x="10590882" y="489185"/>
                  <a:pt x="10614941" y="487592"/>
                </a:cubicBezTo>
                <a:cubicBezTo>
                  <a:pt x="10654657" y="492458"/>
                  <a:pt x="10645652" y="516778"/>
                  <a:pt x="10674098" y="521656"/>
                </a:cubicBezTo>
                <a:cubicBezTo>
                  <a:pt x="10737163" y="537583"/>
                  <a:pt x="10829686" y="559302"/>
                  <a:pt x="10874834" y="574867"/>
                </a:cubicBezTo>
                <a:cubicBezTo>
                  <a:pt x="10919981" y="590432"/>
                  <a:pt x="10878682" y="577481"/>
                  <a:pt x="10944981" y="615042"/>
                </a:cubicBezTo>
                <a:cubicBezTo>
                  <a:pt x="10976235" y="616974"/>
                  <a:pt x="10982969" y="648568"/>
                  <a:pt x="11006376" y="645957"/>
                </a:cubicBezTo>
                <a:cubicBezTo>
                  <a:pt x="11005343" y="630631"/>
                  <a:pt x="11047577" y="676048"/>
                  <a:pt x="11076308" y="675698"/>
                </a:cubicBezTo>
                <a:cubicBezTo>
                  <a:pt x="11093142" y="677175"/>
                  <a:pt x="11131116" y="681348"/>
                  <a:pt x="11148789" y="685041"/>
                </a:cubicBezTo>
                <a:cubicBezTo>
                  <a:pt x="11177310" y="688243"/>
                  <a:pt x="11217768" y="714725"/>
                  <a:pt x="11249129" y="684218"/>
                </a:cubicBezTo>
                <a:cubicBezTo>
                  <a:pt x="11276269" y="697037"/>
                  <a:pt x="11257432" y="693670"/>
                  <a:pt x="11299915" y="692177"/>
                </a:cubicBezTo>
                <a:cubicBezTo>
                  <a:pt x="11314401" y="703224"/>
                  <a:pt x="11371412" y="714421"/>
                  <a:pt x="11386973" y="708209"/>
                </a:cubicBezTo>
                <a:cubicBezTo>
                  <a:pt x="11425657" y="716286"/>
                  <a:pt x="11454555" y="715485"/>
                  <a:pt x="11500105" y="735014"/>
                </a:cubicBezTo>
                <a:cubicBezTo>
                  <a:pt x="11545172" y="751781"/>
                  <a:pt x="11573053" y="787789"/>
                  <a:pt x="11621735" y="789584"/>
                </a:cubicBezTo>
                <a:lnTo>
                  <a:pt x="11691200" y="867902"/>
                </a:lnTo>
                <a:cubicBezTo>
                  <a:pt x="11734106" y="911360"/>
                  <a:pt x="11773008" y="895495"/>
                  <a:pt x="11819427" y="911634"/>
                </a:cubicBezTo>
                <a:lnTo>
                  <a:pt x="11969720" y="964737"/>
                </a:lnTo>
                <a:cubicBezTo>
                  <a:pt x="12009110" y="978008"/>
                  <a:pt x="12010206" y="989588"/>
                  <a:pt x="12055766" y="991268"/>
                </a:cubicBezTo>
                <a:cubicBezTo>
                  <a:pt x="12105723" y="1003445"/>
                  <a:pt x="12068493" y="1020292"/>
                  <a:pt x="12171539" y="995427"/>
                </a:cubicBezTo>
                <a:cubicBezTo>
                  <a:pt x="12174929" y="995822"/>
                  <a:pt x="12180763" y="996228"/>
                  <a:pt x="12187831" y="996580"/>
                </a:cubicBezTo>
                <a:lnTo>
                  <a:pt x="12192000" y="996726"/>
                </a:lnTo>
                <a:lnTo>
                  <a:pt x="12192000" y="4939827"/>
                </a:lnTo>
                <a:lnTo>
                  <a:pt x="0" y="4939827"/>
                </a:lnTo>
                <a:lnTo>
                  <a:pt x="0" y="512043"/>
                </a:lnTo>
                <a:lnTo>
                  <a:pt x="7381" y="512580"/>
                </a:lnTo>
                <a:cubicBezTo>
                  <a:pt x="39359" y="514524"/>
                  <a:pt x="72732" y="514144"/>
                  <a:pt x="100029" y="504758"/>
                </a:cubicBezTo>
                <a:cubicBezTo>
                  <a:pt x="115935" y="525779"/>
                  <a:pt x="143126" y="489229"/>
                  <a:pt x="155244" y="525130"/>
                </a:cubicBezTo>
                <a:cubicBezTo>
                  <a:pt x="173881" y="522487"/>
                  <a:pt x="242791" y="514086"/>
                  <a:pt x="254366" y="534449"/>
                </a:cubicBezTo>
                <a:cubicBezTo>
                  <a:pt x="303041" y="537382"/>
                  <a:pt x="380161" y="541650"/>
                  <a:pt x="447292" y="542725"/>
                </a:cubicBezTo>
                <a:cubicBezTo>
                  <a:pt x="530282" y="553078"/>
                  <a:pt x="572130" y="539673"/>
                  <a:pt x="628105" y="547853"/>
                </a:cubicBezTo>
                <a:cubicBezTo>
                  <a:pt x="661608" y="509671"/>
                  <a:pt x="746152" y="605137"/>
                  <a:pt x="783146" y="591799"/>
                </a:cubicBezTo>
                <a:cubicBezTo>
                  <a:pt x="862499" y="590113"/>
                  <a:pt x="949481" y="579142"/>
                  <a:pt x="1043676" y="591887"/>
                </a:cubicBezTo>
                <a:cubicBezTo>
                  <a:pt x="1120353" y="576991"/>
                  <a:pt x="1172004" y="553592"/>
                  <a:pt x="1281816" y="520946"/>
                </a:cubicBezTo>
                <a:cubicBezTo>
                  <a:pt x="1339915" y="511282"/>
                  <a:pt x="1459480" y="554579"/>
                  <a:pt x="1486347" y="487310"/>
                </a:cubicBezTo>
                <a:cubicBezTo>
                  <a:pt x="1507765" y="532008"/>
                  <a:pt x="1539168" y="465954"/>
                  <a:pt x="1568079" y="462531"/>
                </a:cubicBezTo>
                <a:cubicBezTo>
                  <a:pt x="1587821" y="491525"/>
                  <a:pt x="1601468" y="469316"/>
                  <a:pt x="1622516" y="466058"/>
                </a:cubicBezTo>
                <a:cubicBezTo>
                  <a:pt x="1630056" y="483510"/>
                  <a:pt x="1647504" y="484261"/>
                  <a:pt x="1655457" y="465359"/>
                </a:cubicBezTo>
                <a:cubicBezTo>
                  <a:pt x="1651800" y="419723"/>
                  <a:pt x="1709718" y="447719"/>
                  <a:pt x="1717454" y="417203"/>
                </a:cubicBezTo>
                <a:cubicBezTo>
                  <a:pt x="1753115" y="414011"/>
                  <a:pt x="1882851" y="412376"/>
                  <a:pt x="1913794" y="365255"/>
                </a:cubicBezTo>
                <a:cubicBezTo>
                  <a:pt x="2001060" y="361067"/>
                  <a:pt x="2099559" y="366414"/>
                  <a:pt x="2129762" y="367832"/>
                </a:cubicBezTo>
                <a:cubicBezTo>
                  <a:pt x="2215380" y="355065"/>
                  <a:pt x="2248807" y="343296"/>
                  <a:pt x="2376970" y="350129"/>
                </a:cubicBezTo>
                <a:cubicBezTo>
                  <a:pt x="2393251" y="360463"/>
                  <a:pt x="2473371" y="379419"/>
                  <a:pt x="2480155" y="359227"/>
                </a:cubicBezTo>
                <a:cubicBezTo>
                  <a:pt x="2520060" y="359505"/>
                  <a:pt x="2561270" y="311415"/>
                  <a:pt x="2586782" y="339352"/>
                </a:cubicBezTo>
                <a:cubicBezTo>
                  <a:pt x="2585230" y="294982"/>
                  <a:pt x="2653633" y="316689"/>
                  <a:pt x="2679617" y="305383"/>
                </a:cubicBezTo>
                <a:cubicBezTo>
                  <a:pt x="2721434" y="266011"/>
                  <a:pt x="2746765" y="276002"/>
                  <a:pt x="2788947" y="250375"/>
                </a:cubicBezTo>
                <a:cubicBezTo>
                  <a:pt x="2851672" y="235447"/>
                  <a:pt x="2913075" y="252766"/>
                  <a:pt x="2965530" y="245958"/>
                </a:cubicBezTo>
                <a:cubicBezTo>
                  <a:pt x="3001911" y="238336"/>
                  <a:pt x="3090203" y="217828"/>
                  <a:pt x="3103677" y="209527"/>
                </a:cubicBezTo>
                <a:lnTo>
                  <a:pt x="3126759" y="211226"/>
                </a:lnTo>
                <a:cubicBezTo>
                  <a:pt x="3136908" y="211889"/>
                  <a:pt x="3148903" y="212490"/>
                  <a:pt x="3164020" y="212779"/>
                </a:cubicBezTo>
                <a:cubicBezTo>
                  <a:pt x="3225474" y="210084"/>
                  <a:pt x="3231859" y="218227"/>
                  <a:pt x="3285019" y="220535"/>
                </a:cubicBezTo>
                <a:cubicBezTo>
                  <a:pt x="3318541" y="222809"/>
                  <a:pt x="3359787" y="223898"/>
                  <a:pt x="3365154" y="226416"/>
                </a:cubicBezTo>
                <a:lnTo>
                  <a:pt x="3367507" y="225416"/>
                </a:lnTo>
                <a:cubicBezTo>
                  <a:pt x="3377583" y="223667"/>
                  <a:pt x="3383502" y="224760"/>
                  <a:pt x="3387567" y="227103"/>
                </a:cubicBezTo>
                <a:lnTo>
                  <a:pt x="3498001" y="231941"/>
                </a:lnTo>
                <a:cubicBezTo>
                  <a:pt x="3513569" y="226158"/>
                  <a:pt x="3539132" y="232525"/>
                  <a:pt x="3561557" y="228095"/>
                </a:cubicBezTo>
                <a:cubicBezTo>
                  <a:pt x="3574944" y="230843"/>
                  <a:pt x="3597426" y="216287"/>
                  <a:pt x="3611920" y="218094"/>
                </a:cubicBezTo>
                <a:lnTo>
                  <a:pt x="3620528" y="218788"/>
                </a:lnTo>
                <a:lnTo>
                  <a:pt x="3620766" y="218511"/>
                </a:lnTo>
                <a:cubicBezTo>
                  <a:pt x="3622780" y="218042"/>
                  <a:pt x="3625663" y="218038"/>
                  <a:pt x="3629977" y="218664"/>
                </a:cubicBezTo>
                <a:lnTo>
                  <a:pt x="3636217" y="220048"/>
                </a:lnTo>
                <a:lnTo>
                  <a:pt x="3709484" y="186927"/>
                </a:lnTo>
                <a:cubicBezTo>
                  <a:pt x="3731015" y="183190"/>
                  <a:pt x="3745790" y="180810"/>
                  <a:pt x="3761342" y="177474"/>
                </a:cubicBezTo>
                <a:lnTo>
                  <a:pt x="3799748" y="167154"/>
                </a:lnTo>
                <a:lnTo>
                  <a:pt x="3922756" y="194044"/>
                </a:lnTo>
                <a:cubicBezTo>
                  <a:pt x="3960877" y="203465"/>
                  <a:pt x="3965250" y="215357"/>
                  <a:pt x="4028476" y="223679"/>
                </a:cubicBezTo>
                <a:cubicBezTo>
                  <a:pt x="4088751" y="228019"/>
                  <a:pt x="4139112" y="248870"/>
                  <a:pt x="4191582" y="238952"/>
                </a:cubicBezTo>
                <a:cubicBezTo>
                  <a:pt x="4210842" y="254091"/>
                  <a:pt x="4229809" y="260810"/>
                  <a:pt x="4251024" y="240874"/>
                </a:cubicBezTo>
                <a:cubicBezTo>
                  <a:pt x="4306627" y="250935"/>
                  <a:pt x="4317066" y="281625"/>
                  <a:pt x="4355275" y="260205"/>
                </a:cubicBezTo>
                <a:cubicBezTo>
                  <a:pt x="4390577" y="327090"/>
                  <a:pt x="4385658" y="272111"/>
                  <a:pt x="4423807" y="270366"/>
                </a:cubicBezTo>
                <a:cubicBezTo>
                  <a:pt x="4457666" y="271864"/>
                  <a:pt x="4523223" y="267475"/>
                  <a:pt x="4558432" y="269194"/>
                </a:cubicBezTo>
                <a:cubicBezTo>
                  <a:pt x="4594553" y="230955"/>
                  <a:pt x="4596517" y="287120"/>
                  <a:pt x="4635061" y="280682"/>
                </a:cubicBezTo>
                <a:cubicBezTo>
                  <a:pt x="4676560" y="281955"/>
                  <a:pt x="4741782" y="292968"/>
                  <a:pt x="4807427" y="276835"/>
                </a:cubicBezTo>
                <a:cubicBezTo>
                  <a:pt x="4876769" y="256626"/>
                  <a:pt x="4951997" y="249407"/>
                  <a:pt x="5028933" y="183887"/>
                </a:cubicBezTo>
                <a:cubicBezTo>
                  <a:pt x="5044713" y="164149"/>
                  <a:pt x="5073685" y="161161"/>
                  <a:pt x="5093642" y="177214"/>
                </a:cubicBezTo>
                <a:cubicBezTo>
                  <a:pt x="5097077" y="179978"/>
                  <a:pt x="5100108" y="183212"/>
                  <a:pt x="5102642" y="186816"/>
                </a:cubicBezTo>
                <a:cubicBezTo>
                  <a:pt x="5150234" y="139156"/>
                  <a:pt x="5169674" y="190314"/>
                  <a:pt x="5193590" y="156458"/>
                </a:cubicBezTo>
                <a:cubicBezTo>
                  <a:pt x="5257854" y="151722"/>
                  <a:pt x="5301917" y="175841"/>
                  <a:pt x="5323922" y="146332"/>
                </a:cubicBezTo>
                <a:cubicBezTo>
                  <a:pt x="5355266" y="153538"/>
                  <a:pt x="5392601" y="198271"/>
                  <a:pt x="5421860" y="167298"/>
                </a:cubicBezTo>
                <a:cubicBezTo>
                  <a:pt x="5420630" y="196364"/>
                  <a:pt x="5461576" y="151467"/>
                  <a:pt x="5476948" y="173249"/>
                </a:cubicBezTo>
                <a:cubicBezTo>
                  <a:pt x="5487334" y="191763"/>
                  <a:pt x="5502178" y="182456"/>
                  <a:pt x="5516842" y="184018"/>
                </a:cubicBezTo>
                <a:cubicBezTo>
                  <a:pt x="5533140" y="200158"/>
                  <a:pt x="5599828" y="189750"/>
                  <a:pt x="5619415" y="176781"/>
                </a:cubicBezTo>
                <a:cubicBezTo>
                  <a:pt x="5690073" y="168499"/>
                  <a:pt x="5748631" y="186964"/>
                  <a:pt x="5789867" y="150304"/>
                </a:cubicBezTo>
                <a:cubicBezTo>
                  <a:pt x="5802836" y="146282"/>
                  <a:pt x="5814753" y="145947"/>
                  <a:pt x="5825953" y="147907"/>
                </a:cubicBezTo>
                <a:lnTo>
                  <a:pt x="5856168" y="158719"/>
                </a:lnTo>
                <a:lnTo>
                  <a:pt x="5862476" y="172447"/>
                </a:lnTo>
                <a:lnTo>
                  <a:pt x="5882195" y="173195"/>
                </a:lnTo>
                <a:lnTo>
                  <a:pt x="5952585" y="161012"/>
                </a:lnTo>
                <a:cubicBezTo>
                  <a:pt x="5962273" y="166588"/>
                  <a:pt x="5992020" y="151579"/>
                  <a:pt x="6001964" y="154786"/>
                </a:cubicBezTo>
                <a:cubicBezTo>
                  <a:pt x="6061748" y="122178"/>
                  <a:pt x="6101539" y="131534"/>
                  <a:pt x="6184207" y="132658"/>
                </a:cubicBezTo>
                <a:cubicBezTo>
                  <a:pt x="6266582" y="127016"/>
                  <a:pt x="6286876" y="151859"/>
                  <a:pt x="6415830" y="136006"/>
                </a:cubicBezTo>
                <a:cubicBezTo>
                  <a:pt x="6563502" y="116945"/>
                  <a:pt x="6684679" y="79367"/>
                  <a:pt x="6756965" y="57636"/>
                </a:cubicBezTo>
                <a:cubicBezTo>
                  <a:pt x="6761544" y="48663"/>
                  <a:pt x="6812642" y="36519"/>
                  <a:pt x="6819400" y="30742"/>
                </a:cubicBezTo>
                <a:lnTo>
                  <a:pt x="6986370" y="12659"/>
                </a:lnTo>
                <a:lnTo>
                  <a:pt x="6989536" y="14528"/>
                </a:lnTo>
                <a:cubicBezTo>
                  <a:pt x="7002946" y="17364"/>
                  <a:pt x="7010700" y="14716"/>
                  <a:pt x="7015933" y="9653"/>
                </a:cubicBezTo>
                <a:lnTo>
                  <a:pt x="7020592" y="1651"/>
                </a:lnTo>
                <a:lnTo>
                  <a:pt x="7025905"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C10835F4-1930-FDF0-684D-2942324BCC36}"/>
              </a:ext>
            </a:extLst>
          </p:cNvPr>
          <p:cNvSpPr>
            <a:spLocks noGrp="1"/>
          </p:cNvSpPr>
          <p:nvPr>
            <p:ph type="ctrTitle"/>
          </p:nvPr>
        </p:nvSpPr>
        <p:spPr>
          <a:xfrm>
            <a:off x="1276184" y="5668029"/>
            <a:ext cx="9859618" cy="642797"/>
          </a:xfrm>
        </p:spPr>
        <p:txBody>
          <a:bodyPr>
            <a:normAutofit fontScale="90000"/>
          </a:bodyPr>
          <a:lstStyle/>
          <a:p>
            <a:r>
              <a:rPr lang="en-GB" sz="3100" b="0" dirty="0">
                <a:effectLst/>
                <a:latin typeface="Calibri" panose="020F0502020204030204" pitchFamily="34" charset="0"/>
                <a:cs typeface="Calibri" panose="020F0502020204030204" pitchFamily="34" charset="0"/>
              </a:rPr>
              <a:t>Internship for Final Examination</a:t>
            </a:r>
            <a:br>
              <a:rPr lang="en-GB" sz="3100" b="0" dirty="0">
                <a:effectLst/>
                <a:latin typeface="Calibri" panose="020F0502020204030204" pitchFamily="34" charset="0"/>
                <a:cs typeface="Calibri" panose="020F0502020204030204" pitchFamily="34" charset="0"/>
              </a:rPr>
            </a:br>
            <a:r>
              <a:rPr lang="en-GB" sz="3100" b="0" dirty="0">
                <a:effectLst/>
                <a:latin typeface="Calibri" panose="020F0502020204030204" pitchFamily="34" charset="0"/>
                <a:cs typeface="Calibri" panose="020F0502020204030204" pitchFamily="34" charset="0"/>
              </a:rPr>
              <a:t>and Study Plan</a:t>
            </a:r>
            <a:br>
              <a:rPr lang="en-GB" sz="1200" b="0" i="0" dirty="0">
                <a:effectLst/>
                <a:latin typeface="ProximaNova"/>
              </a:rPr>
            </a:br>
            <a:endParaRPr lang="en-GB" sz="1200" dirty="0"/>
          </a:p>
        </p:txBody>
      </p:sp>
      <p:sp>
        <p:nvSpPr>
          <p:cNvPr id="3" name="Sottotitolo 2">
            <a:extLst>
              <a:ext uri="{FF2B5EF4-FFF2-40B4-BE49-F238E27FC236}">
                <a16:creationId xmlns:a16="http://schemas.microsoft.com/office/drawing/2014/main" id="{9AD7757D-245A-87FB-4BEA-B285A14B1E1F}"/>
              </a:ext>
            </a:extLst>
          </p:cNvPr>
          <p:cNvSpPr>
            <a:spLocks noGrp="1"/>
          </p:cNvSpPr>
          <p:nvPr>
            <p:ph type="subTitle" idx="1"/>
          </p:nvPr>
        </p:nvSpPr>
        <p:spPr>
          <a:xfrm>
            <a:off x="2198773" y="6249882"/>
            <a:ext cx="7831559" cy="410689"/>
          </a:xfrm>
        </p:spPr>
        <p:txBody>
          <a:bodyPr>
            <a:normAutofit/>
          </a:bodyPr>
          <a:lstStyle/>
          <a:p>
            <a:r>
              <a:rPr lang="it-IT" sz="1600" i="1">
                <a:latin typeface="Calibri Light" panose="020F0302020204030204" pitchFamily="34" charset="0"/>
                <a:cs typeface="Calibri Light" panose="020F0302020204030204" pitchFamily="34" charset="0"/>
              </a:rPr>
              <a:t>A handy guide to handle all of this</a:t>
            </a:r>
            <a:r>
              <a:rPr lang="it-IT" sz="1600">
                <a:latin typeface="Calibri Light" panose="020F0302020204030204" pitchFamily="34" charset="0"/>
                <a:cs typeface="Calibri Light" panose="020F0302020204030204" pitchFamily="34" charset="0"/>
              </a:rPr>
              <a:t>!</a:t>
            </a:r>
            <a:endParaRPr lang="en-GB" sz="1600">
              <a:latin typeface="Calibri Light" panose="020F0302020204030204" pitchFamily="34" charset="0"/>
              <a:cs typeface="Calibri Light" panose="020F0302020204030204" pitchFamily="34" charset="0"/>
            </a:endParaRPr>
          </a:p>
        </p:txBody>
      </p:sp>
      <p:sp>
        <p:nvSpPr>
          <p:cNvPr id="1039" name="Freeform: Shape 1034">
            <a:extLst>
              <a:ext uri="{FF2B5EF4-FFF2-40B4-BE49-F238E27FC236}">
                <a16:creationId xmlns:a16="http://schemas.microsoft.com/office/drawing/2014/main" id="{3389D0BC-BA1D-4360-88F9-D9ECCBDAB5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17950" y="647758"/>
            <a:ext cx="8355105" cy="4392652"/>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FFFFF"/>
          </a:solidFill>
          <a:ln>
            <a:noFill/>
          </a:ln>
          <a:effectLst>
            <a:outerShdw blurRad="508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6" name="Picture 2" descr="Why 'This Is Fine' Is the Meme This Year Deserves - The New York Times">
            <a:extLst>
              <a:ext uri="{FF2B5EF4-FFF2-40B4-BE49-F238E27FC236}">
                <a16:creationId xmlns:a16="http://schemas.microsoft.com/office/drawing/2014/main" id="{6C0EAF6F-824D-2679-2ED9-38D298476B6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79812" y="945311"/>
            <a:ext cx="8032376" cy="3794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2777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FFB69E8E-1ABB-0460-E741-36B28FE7BE1F}"/>
              </a:ext>
            </a:extLst>
          </p:cNvPr>
          <p:cNvPicPr>
            <a:picLocks noChangeAspect="1"/>
          </p:cNvPicPr>
          <p:nvPr/>
        </p:nvPicPr>
        <p:blipFill>
          <a:blip r:embed="rId2"/>
          <a:stretch>
            <a:fillRect/>
          </a:stretch>
        </p:blipFill>
        <p:spPr>
          <a:xfrm>
            <a:off x="1020575" y="1511313"/>
            <a:ext cx="10267580" cy="4444177"/>
          </a:xfrm>
          <a:prstGeom prst="rect">
            <a:avLst/>
          </a:prstGeom>
        </p:spPr>
      </p:pic>
      <p:sp>
        <p:nvSpPr>
          <p:cNvPr id="5" name="TextBox 16">
            <a:extLst>
              <a:ext uri="{FF2B5EF4-FFF2-40B4-BE49-F238E27FC236}">
                <a16:creationId xmlns:a16="http://schemas.microsoft.com/office/drawing/2014/main" id="{CB567D5D-F10F-9523-C365-A51E80B070E4}"/>
              </a:ext>
            </a:extLst>
          </p:cNvPr>
          <p:cNvSpPr txBox="1">
            <a:spLocks noGrp="1"/>
          </p:cNvSpPr>
          <p:nvPr>
            <p:ph idx="1"/>
          </p:nvPr>
        </p:nvSpPr>
        <p:spPr>
          <a:xfrm>
            <a:off x="370875" y="876176"/>
            <a:ext cx="11450249" cy="424732"/>
          </a:xfrm>
          <a:prstGeom prst="rect">
            <a:avLst/>
          </a:prstGeom>
          <a:noFill/>
        </p:spPr>
        <p:txBody>
          <a:bodyPr wrap="square" rtlCol="0">
            <a:spAutoFit/>
          </a:bodyPr>
          <a:lstStyle/>
          <a:p>
            <a:pPr marL="0" indent="0">
              <a:buNone/>
            </a:pPr>
            <a:r>
              <a:rPr lang="en-US" sz="2400" dirty="0">
                <a:latin typeface="Calibri Light" panose="020F0302020204030204" pitchFamily="34" charset="0"/>
                <a:cs typeface="Calibri Light" panose="020F0302020204030204" pitchFamily="34" charset="0"/>
              </a:rPr>
              <a:t>Once you select “Manage end of internship” this window will appear:  </a:t>
            </a:r>
            <a:endParaRPr lang="en-150" sz="2400" dirty="0">
              <a:latin typeface="Calibri Light" panose="020F0302020204030204" pitchFamily="34" charset="0"/>
              <a:cs typeface="Calibri Light" panose="020F0302020204030204" pitchFamily="34" charset="0"/>
            </a:endParaRPr>
          </a:p>
        </p:txBody>
      </p:sp>
      <p:cxnSp>
        <p:nvCxnSpPr>
          <p:cNvPr id="6" name="Straight Arrow Connector 7">
            <a:extLst>
              <a:ext uri="{FF2B5EF4-FFF2-40B4-BE49-F238E27FC236}">
                <a16:creationId xmlns:a16="http://schemas.microsoft.com/office/drawing/2014/main" id="{EAACA85B-0AD5-10E7-68A4-65656DA94EA1}"/>
              </a:ext>
            </a:extLst>
          </p:cNvPr>
          <p:cNvCxnSpPr>
            <a:cxnSpLocks/>
          </p:cNvCxnSpPr>
          <p:nvPr/>
        </p:nvCxnSpPr>
        <p:spPr>
          <a:xfrm flipH="1">
            <a:off x="4112601" y="3944826"/>
            <a:ext cx="1027880" cy="1"/>
          </a:xfrm>
          <a:prstGeom prst="straightConnector1">
            <a:avLst/>
          </a:prstGeom>
          <a:ln w="28575">
            <a:solidFill>
              <a:srgbClr val="FF0000"/>
            </a:solidFill>
            <a:tailEnd type="triangle"/>
          </a:ln>
        </p:spPr>
        <p:style>
          <a:lnRef idx="1">
            <a:schemeClr val="accent2"/>
          </a:lnRef>
          <a:fillRef idx="0">
            <a:schemeClr val="accent2"/>
          </a:fillRef>
          <a:effectRef idx="0">
            <a:schemeClr val="accent2"/>
          </a:effectRef>
          <a:fontRef idx="minor">
            <a:schemeClr val="tx1"/>
          </a:fontRef>
        </p:style>
      </p:cxnSp>
      <p:cxnSp>
        <p:nvCxnSpPr>
          <p:cNvPr id="7" name="Straight Arrow Connector 9">
            <a:extLst>
              <a:ext uri="{FF2B5EF4-FFF2-40B4-BE49-F238E27FC236}">
                <a16:creationId xmlns:a16="http://schemas.microsoft.com/office/drawing/2014/main" id="{9F49469D-B9C4-123F-CE5C-5CF30E1B6918}"/>
              </a:ext>
            </a:extLst>
          </p:cNvPr>
          <p:cNvCxnSpPr>
            <a:cxnSpLocks/>
          </p:cNvCxnSpPr>
          <p:nvPr/>
        </p:nvCxnSpPr>
        <p:spPr>
          <a:xfrm flipH="1">
            <a:off x="4634452" y="4155232"/>
            <a:ext cx="1027880" cy="1"/>
          </a:xfrm>
          <a:prstGeom prst="straightConnector1">
            <a:avLst/>
          </a:prstGeom>
          <a:ln w="28575">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10" name="TextBox 11">
            <a:extLst>
              <a:ext uri="{FF2B5EF4-FFF2-40B4-BE49-F238E27FC236}">
                <a16:creationId xmlns:a16="http://schemas.microsoft.com/office/drawing/2014/main" id="{170139E3-12E3-E5D7-D52E-EE866858076C}"/>
              </a:ext>
            </a:extLst>
          </p:cNvPr>
          <p:cNvSpPr txBox="1"/>
          <p:nvPr/>
        </p:nvSpPr>
        <p:spPr>
          <a:xfrm>
            <a:off x="5140481" y="3758821"/>
            <a:ext cx="2447364" cy="338554"/>
          </a:xfrm>
          <a:prstGeom prst="rect">
            <a:avLst/>
          </a:prstGeom>
          <a:noFill/>
        </p:spPr>
        <p:txBody>
          <a:bodyPr wrap="square" rtlCol="0">
            <a:spAutoFit/>
          </a:bodyPr>
          <a:lstStyle/>
          <a:p>
            <a:r>
              <a:rPr lang="en-US" sz="1600" dirty="0">
                <a:solidFill>
                  <a:srgbClr val="FF0000"/>
                </a:solidFill>
                <a:latin typeface="Calibri Light" panose="020F0302020204030204" pitchFamily="34" charset="0"/>
                <a:cs typeface="Calibri Light" panose="020F0302020204030204" pitchFamily="34" charset="0"/>
              </a:rPr>
              <a:t>Enter the end date </a:t>
            </a:r>
            <a:endParaRPr lang="en-150" sz="1600" dirty="0">
              <a:solidFill>
                <a:srgbClr val="FF0000"/>
              </a:solidFill>
              <a:latin typeface="Calibri Light" panose="020F0302020204030204" pitchFamily="34" charset="0"/>
              <a:cs typeface="Calibri Light" panose="020F0302020204030204" pitchFamily="34" charset="0"/>
            </a:endParaRPr>
          </a:p>
        </p:txBody>
      </p:sp>
      <p:sp>
        <p:nvSpPr>
          <p:cNvPr id="12" name="TextBox 12">
            <a:extLst>
              <a:ext uri="{FF2B5EF4-FFF2-40B4-BE49-F238E27FC236}">
                <a16:creationId xmlns:a16="http://schemas.microsoft.com/office/drawing/2014/main" id="{99BED90E-7A6A-7808-6703-D14436D38747}"/>
              </a:ext>
            </a:extLst>
          </p:cNvPr>
          <p:cNvSpPr txBox="1"/>
          <p:nvPr/>
        </p:nvSpPr>
        <p:spPr>
          <a:xfrm>
            <a:off x="5693741" y="4014351"/>
            <a:ext cx="3276600" cy="338554"/>
          </a:xfrm>
          <a:prstGeom prst="rect">
            <a:avLst/>
          </a:prstGeom>
          <a:noFill/>
        </p:spPr>
        <p:txBody>
          <a:bodyPr wrap="square" rtlCol="0">
            <a:spAutoFit/>
          </a:bodyPr>
          <a:lstStyle/>
          <a:p>
            <a:r>
              <a:rPr lang="en-US" sz="1600" dirty="0">
                <a:solidFill>
                  <a:srgbClr val="FF0000"/>
                </a:solidFill>
                <a:latin typeface="Calibri Light" panose="020F0302020204030204" pitchFamily="34" charset="0"/>
                <a:cs typeface="Calibri Light" panose="020F0302020204030204" pitchFamily="34" charset="0"/>
              </a:rPr>
              <a:t>Upload the signed register </a:t>
            </a:r>
            <a:endParaRPr lang="en-150" sz="1600" dirty="0">
              <a:solidFill>
                <a:srgbClr val="FF0000"/>
              </a:solidFill>
              <a:latin typeface="Calibri Light" panose="020F0302020204030204" pitchFamily="34" charset="0"/>
              <a:cs typeface="Calibri Light" panose="020F0302020204030204" pitchFamily="34" charset="0"/>
            </a:endParaRPr>
          </a:p>
        </p:txBody>
      </p:sp>
      <p:cxnSp>
        <p:nvCxnSpPr>
          <p:cNvPr id="16" name="Straight Arrow Connector 14">
            <a:extLst>
              <a:ext uri="{FF2B5EF4-FFF2-40B4-BE49-F238E27FC236}">
                <a16:creationId xmlns:a16="http://schemas.microsoft.com/office/drawing/2014/main" id="{DBDAA1B0-22C5-ED77-3F61-A7F301A1B781}"/>
              </a:ext>
            </a:extLst>
          </p:cNvPr>
          <p:cNvCxnSpPr>
            <a:cxnSpLocks/>
          </p:cNvCxnSpPr>
          <p:nvPr/>
        </p:nvCxnSpPr>
        <p:spPr>
          <a:xfrm flipV="1">
            <a:off x="5960585" y="5955490"/>
            <a:ext cx="0" cy="363586"/>
          </a:xfrm>
          <a:prstGeom prst="straightConnector1">
            <a:avLst/>
          </a:prstGeom>
          <a:ln w="28575">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18" name="TextBox 18">
            <a:extLst>
              <a:ext uri="{FF2B5EF4-FFF2-40B4-BE49-F238E27FC236}">
                <a16:creationId xmlns:a16="http://schemas.microsoft.com/office/drawing/2014/main" id="{E5E74825-C207-FDBF-19C0-72FC959E8F71}"/>
              </a:ext>
            </a:extLst>
          </p:cNvPr>
          <p:cNvSpPr txBox="1"/>
          <p:nvPr/>
        </p:nvSpPr>
        <p:spPr>
          <a:xfrm>
            <a:off x="3234661" y="6217219"/>
            <a:ext cx="7137908" cy="369332"/>
          </a:xfrm>
          <a:prstGeom prst="rect">
            <a:avLst/>
          </a:prstGeom>
          <a:noFill/>
        </p:spPr>
        <p:txBody>
          <a:bodyPr wrap="square" rtlCol="0">
            <a:spAutoFit/>
          </a:bodyPr>
          <a:lstStyle/>
          <a:p>
            <a:r>
              <a:rPr lang="en-US" dirty="0">
                <a:solidFill>
                  <a:srgbClr val="FF0000"/>
                </a:solidFill>
                <a:latin typeface="Calibri Light" panose="020F0302020204030204" pitchFamily="34" charset="0"/>
                <a:cs typeface="Calibri Light" panose="020F0302020204030204" pitchFamily="34" charset="0"/>
              </a:rPr>
              <a:t>Save all and complete the questionnaire that will appear once you saved  </a:t>
            </a:r>
            <a:endParaRPr lang="en-150" dirty="0">
              <a:solidFill>
                <a:srgbClr val="FF0000"/>
              </a:solidFill>
              <a:latin typeface="Calibri Light" panose="020F0302020204030204" pitchFamily="34" charset="0"/>
              <a:cs typeface="Calibri Light" panose="020F0302020204030204" pitchFamily="34" charset="0"/>
            </a:endParaRPr>
          </a:p>
        </p:txBody>
      </p:sp>
      <p:sp>
        <p:nvSpPr>
          <p:cNvPr id="2" name="Segno di moltiplicazione 1">
            <a:extLst>
              <a:ext uri="{FF2B5EF4-FFF2-40B4-BE49-F238E27FC236}">
                <a16:creationId xmlns:a16="http://schemas.microsoft.com/office/drawing/2014/main" id="{AFD09297-F0CB-6620-EC5F-7AEF562BDF75}"/>
              </a:ext>
            </a:extLst>
          </p:cNvPr>
          <p:cNvSpPr/>
          <p:nvPr/>
        </p:nvSpPr>
        <p:spPr>
          <a:xfrm>
            <a:off x="1860209" y="4262813"/>
            <a:ext cx="341745" cy="193963"/>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585002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C45DEE-81B1-088C-1A52-5255E9A932B4}"/>
              </a:ext>
            </a:extLst>
          </p:cNvPr>
          <p:cNvSpPr>
            <a:spLocks noGrp="1"/>
          </p:cNvSpPr>
          <p:nvPr>
            <p:ph type="title"/>
          </p:nvPr>
        </p:nvSpPr>
        <p:spPr>
          <a:xfrm>
            <a:off x="838200" y="365125"/>
            <a:ext cx="10515600" cy="1325563"/>
          </a:xfrm>
        </p:spPr>
        <p:txBody>
          <a:bodyPr>
            <a:normAutofit/>
          </a:bodyPr>
          <a:lstStyle/>
          <a:p>
            <a:r>
              <a:rPr lang="it-IT" sz="4200" u="sng" dirty="0">
                <a:latin typeface="Calibri" panose="020F0502020204030204" pitchFamily="34" charset="0"/>
                <a:cs typeface="Calibri" panose="020F0502020204030204" pitchFamily="34" charset="0"/>
              </a:rPr>
              <a:t>STEP 3:</a:t>
            </a:r>
            <a:r>
              <a:rPr lang="it-IT" sz="4200" dirty="0">
                <a:latin typeface="Calibri" panose="020F0502020204030204" pitchFamily="34" charset="0"/>
                <a:cs typeface="Calibri" panose="020F0502020204030204" pitchFamily="34" charset="0"/>
              </a:rPr>
              <a:t> </a:t>
            </a:r>
            <a:r>
              <a:rPr lang="it-IT" sz="4200" dirty="0" err="1">
                <a:latin typeface="Calibri" panose="020F0502020204030204" pitchFamily="34" charset="0"/>
                <a:cs typeface="Calibri" panose="020F0502020204030204" pitchFamily="34" charset="0"/>
              </a:rPr>
              <a:t>Opportunities</a:t>
            </a:r>
            <a:r>
              <a:rPr lang="it-IT" sz="4200" dirty="0">
                <a:latin typeface="Calibri" panose="020F0502020204030204" pitchFamily="34" charset="0"/>
                <a:cs typeface="Calibri" panose="020F0502020204030204" pitchFamily="34" charset="0"/>
              </a:rPr>
              <a:t> for internships </a:t>
            </a:r>
            <a:r>
              <a:rPr lang="it-IT" sz="4200" dirty="0">
                <a:solidFill>
                  <a:schemeClr val="accent6"/>
                </a:solidFill>
                <a:latin typeface="Calibri" panose="020F0502020204030204" pitchFamily="34" charset="0"/>
                <a:cs typeface="Calibri" panose="020F0502020204030204" pitchFamily="34" charset="0"/>
              </a:rPr>
              <a:t>ABROAD</a:t>
            </a:r>
            <a:endParaRPr lang="en-GB" sz="4200" dirty="0">
              <a:solidFill>
                <a:schemeClr val="accent6"/>
              </a:solidFill>
              <a:latin typeface="Calibri" panose="020F0502020204030204" pitchFamily="34" charset="0"/>
              <a:cs typeface="Calibri" panose="020F0502020204030204" pitchFamily="34" charset="0"/>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9E911CD7-2508-4106-5EC7-F86E0C7AF4EA}"/>
              </a:ext>
            </a:extLst>
          </p:cNvPr>
          <p:cNvSpPr>
            <a:spLocks noGrp="1"/>
          </p:cNvSpPr>
          <p:nvPr>
            <p:ph idx="1"/>
          </p:nvPr>
        </p:nvSpPr>
        <p:spPr>
          <a:xfrm>
            <a:off x="838200" y="1952831"/>
            <a:ext cx="10515600" cy="4251960"/>
          </a:xfrm>
        </p:spPr>
        <p:txBody>
          <a:bodyPr>
            <a:normAutofit/>
          </a:bodyPr>
          <a:lstStyle/>
          <a:p>
            <a:pPr marL="0" indent="0">
              <a:buNone/>
            </a:pPr>
            <a:r>
              <a:rPr lang="en-US" sz="2200" b="1" dirty="0">
                <a:latin typeface="Calibri Light" panose="020F0302020204030204" pitchFamily="34" charset="0"/>
                <a:cs typeface="Calibri Light" panose="020F0302020204030204" pitchFamily="34" charset="0"/>
                <a:hlinkClick r:id="rId2"/>
              </a:rPr>
              <a:t>Erasmus+ mobility for traineeship</a:t>
            </a:r>
            <a:r>
              <a:rPr lang="en-US" sz="2200" u="sng" dirty="0">
                <a:latin typeface="Calibri Light" panose="020F0302020204030204" pitchFamily="34" charset="0"/>
                <a:cs typeface="Calibri Light" panose="020F0302020204030204" pitchFamily="34" charset="0"/>
                <a:hlinkClick r:id="rId2"/>
              </a:rPr>
              <a:t> </a:t>
            </a:r>
            <a:r>
              <a:rPr lang="en-US" sz="2200" dirty="0">
                <a:latin typeface="Calibri Light" panose="020F0302020204030204" pitchFamily="34" charset="0"/>
                <a:cs typeface="Calibri Light" panose="020F0302020204030204" pitchFamily="34" charset="0"/>
              </a:rPr>
              <a:t>(mainly EU countries + partners) </a:t>
            </a:r>
          </a:p>
          <a:p>
            <a:pPr lvl="1"/>
            <a:r>
              <a:rPr lang="en-US" sz="2200" dirty="0">
                <a:latin typeface="Calibri Light" panose="020F0302020204030204" pitchFamily="34" charset="0"/>
                <a:cs typeface="Calibri Light" panose="020F0302020204030204" pitchFamily="34" charset="0"/>
              </a:rPr>
              <a:t> Call for applications published in March-May of your 1st year to leave during the 2nd year for Preparation of the final thesis abroad </a:t>
            </a:r>
            <a:r>
              <a:rPr lang="en-US" sz="2200" b="1" dirty="0">
                <a:highlight>
                  <a:srgbClr val="FF0000"/>
                </a:highlight>
                <a:latin typeface="Calibri" panose="020F0502020204030204" pitchFamily="34" charset="0"/>
                <a:cs typeface="Calibri" panose="020F0502020204030204" pitchFamily="34" charset="0"/>
              </a:rPr>
              <a:t>NOT RECOMMENDED </a:t>
            </a:r>
            <a:r>
              <a:rPr lang="en-US" sz="2200" dirty="0">
                <a:latin typeface="Calibri Light" panose="020F0302020204030204" pitchFamily="34" charset="0"/>
                <a:cs typeface="Calibri Light" panose="020F0302020204030204" pitchFamily="34" charset="0"/>
              </a:rPr>
              <a:t>for S.Co.Re students </a:t>
            </a:r>
            <a:r>
              <a:rPr lang="en-US" sz="2200" b="1" dirty="0">
                <a:latin typeface="Calibri" panose="020F0502020204030204" pitchFamily="34" charset="0"/>
                <a:cs typeface="Calibri" panose="020F0502020204030204" pitchFamily="34" charset="0"/>
              </a:rPr>
              <a:t>unless</a:t>
            </a:r>
            <a:r>
              <a:rPr lang="en-US" sz="2200" dirty="0">
                <a:latin typeface="Calibri Light" panose="020F0302020204030204" pitchFamily="34" charset="0"/>
                <a:cs typeface="Calibri Light" panose="020F0302020204030204" pitchFamily="34" charset="0"/>
              </a:rPr>
              <a:t> you have already agreed on the details of your thesis project with your chosen thesis Supervisor (host institution included) and have informed the Degree </a:t>
            </a:r>
            <a:r>
              <a:rPr lang="en-US" sz="2200" dirty="0" err="1">
                <a:latin typeface="Calibri Light" panose="020F0302020204030204" pitchFamily="34" charset="0"/>
                <a:cs typeface="Calibri Light" panose="020F0302020204030204" pitchFamily="34" charset="0"/>
              </a:rPr>
              <a:t>programme</a:t>
            </a:r>
            <a:r>
              <a:rPr lang="en-US" sz="2200" dirty="0">
                <a:latin typeface="Calibri Light" panose="020F0302020204030204" pitchFamily="34" charset="0"/>
                <a:cs typeface="Calibri Light" panose="020F0302020204030204" pitchFamily="34" charset="0"/>
              </a:rPr>
              <a:t> Director to obtain a proper pre-approval of the project. </a:t>
            </a:r>
          </a:p>
          <a:p>
            <a:pPr lvl="1"/>
            <a:r>
              <a:rPr lang="en-US" sz="2200" dirty="0">
                <a:latin typeface="Calibri Light" panose="020F0302020204030204" pitchFamily="34" charset="0"/>
                <a:cs typeface="Calibri Light" panose="020F0302020204030204" pitchFamily="34" charset="0"/>
              </a:rPr>
              <a:t>Call for applications published in March-May of your 2nd year to leave as a recent graduate (</a:t>
            </a:r>
            <a:r>
              <a:rPr lang="en-US" sz="2200" b="1" dirty="0">
                <a:latin typeface="Calibri Light" panose="020F0302020204030204" pitchFamily="34" charset="0"/>
                <a:cs typeface="Calibri Light" panose="020F0302020204030204" pitchFamily="34" charset="0"/>
              </a:rPr>
              <a:t>or if you plan late graduation</a:t>
            </a:r>
            <a:r>
              <a:rPr lang="en-US" sz="2200" dirty="0">
                <a:latin typeface="Calibri Light" panose="020F0302020204030204" pitchFamily="34" charset="0"/>
                <a:cs typeface="Calibri Light" panose="020F0302020204030204" pitchFamily="34" charset="0"/>
              </a:rPr>
              <a:t>) </a:t>
            </a:r>
            <a:r>
              <a:rPr lang="en-US" sz="2200" b="1" dirty="0">
                <a:highlight>
                  <a:srgbClr val="00FF00"/>
                </a:highlight>
                <a:latin typeface="Calibri" panose="020F0502020204030204" pitchFamily="34" charset="0"/>
                <a:cs typeface="Calibri" panose="020F0502020204030204" pitchFamily="34" charset="0"/>
              </a:rPr>
              <a:t>RECOMMENDED</a:t>
            </a:r>
            <a:r>
              <a:rPr lang="en-US" sz="2200" dirty="0">
                <a:latin typeface="Calibri Light" panose="020F0302020204030204" pitchFamily="34" charset="0"/>
                <a:cs typeface="Calibri Light" panose="020F0302020204030204" pitchFamily="34" charset="0"/>
              </a:rPr>
              <a:t> for S.Co.Re students</a:t>
            </a:r>
          </a:p>
          <a:p>
            <a:pPr lvl="1"/>
            <a:endParaRPr lang="en-US" sz="2200" dirty="0">
              <a:latin typeface="Calibri Light" panose="020F0302020204030204" pitchFamily="34" charset="0"/>
              <a:cs typeface="Calibri Light" panose="020F0302020204030204" pitchFamily="34" charset="0"/>
            </a:endParaRPr>
          </a:p>
          <a:p>
            <a:pPr lvl="1"/>
            <a:endParaRPr lang="en-US" sz="2200" dirty="0">
              <a:latin typeface="Calibri Light" panose="020F0302020204030204" pitchFamily="34" charset="0"/>
              <a:cs typeface="Calibri Light" panose="020F0302020204030204" pitchFamily="34" charset="0"/>
            </a:endParaRPr>
          </a:p>
          <a:p>
            <a:pPr marL="0" indent="0">
              <a:buNone/>
            </a:pPr>
            <a:r>
              <a:rPr lang="en-US" sz="2200" b="1" dirty="0" err="1">
                <a:latin typeface="Calibri" panose="020F0502020204030204" pitchFamily="34" charset="0"/>
                <a:cs typeface="Calibri" panose="020F0502020204030204" pitchFamily="34" charset="0"/>
              </a:rPr>
              <a:t>Ciamician</a:t>
            </a:r>
            <a:r>
              <a:rPr lang="en-US" sz="2200" b="1" dirty="0">
                <a:latin typeface="Calibri" panose="020F0502020204030204" pitchFamily="34" charset="0"/>
                <a:cs typeface="Calibri" panose="020F0502020204030204" pitchFamily="34" charset="0"/>
              </a:rPr>
              <a:t> Scholarship </a:t>
            </a:r>
            <a:r>
              <a:rPr lang="en-US" sz="2200" b="1" dirty="0">
                <a:latin typeface="Calibri" panose="020F0502020204030204" pitchFamily="34" charset="0"/>
                <a:cs typeface="Calibri" panose="020F0502020204030204" pitchFamily="34" charset="0"/>
                <a:sym typeface="Wingdings" panose="05000000000000000000" pitchFamily="2" charset="2"/>
              </a:rPr>
              <a:t> </a:t>
            </a:r>
            <a:r>
              <a:rPr lang="en-US" sz="2200" b="1" dirty="0">
                <a:highlight>
                  <a:srgbClr val="00FF00"/>
                </a:highlight>
                <a:latin typeface="Calibri" panose="020F0502020204030204" pitchFamily="34" charset="0"/>
                <a:cs typeface="Calibri" panose="020F0502020204030204" pitchFamily="34" charset="0"/>
              </a:rPr>
              <a:t>Highly recommended – best option! </a:t>
            </a:r>
            <a:endParaRPr lang="en-GB" sz="2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93303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0FCE0BA-36B0-1152-842B-808F26AB6206}"/>
              </a:ext>
            </a:extLst>
          </p:cNvPr>
          <p:cNvSpPr>
            <a:spLocks noGrp="1"/>
          </p:cNvSpPr>
          <p:nvPr>
            <p:ph type="title"/>
          </p:nvPr>
        </p:nvSpPr>
        <p:spPr>
          <a:xfrm>
            <a:off x="572493" y="238539"/>
            <a:ext cx="11018520" cy="1434415"/>
          </a:xfrm>
        </p:spPr>
        <p:txBody>
          <a:bodyPr anchor="b">
            <a:normAutofit/>
          </a:bodyPr>
          <a:lstStyle/>
          <a:p>
            <a:r>
              <a:rPr lang="it-IT" sz="4600" u="sng" dirty="0">
                <a:latin typeface="Calibri bold" panose="020F0702030404030204" pitchFamily="34" charset="0"/>
                <a:cs typeface="Calibri bold" panose="020F0702030404030204" pitchFamily="34" charset="0"/>
              </a:rPr>
              <a:t>Step 3b: </a:t>
            </a:r>
            <a:r>
              <a:rPr lang="it-IT" sz="4600" dirty="0">
                <a:latin typeface="Calibri bold" panose="020F0702030404030204" pitchFamily="34" charset="0"/>
                <a:cs typeface="Calibri bold" panose="020F0702030404030204" pitchFamily="34" charset="0"/>
              </a:rPr>
              <a:t>Step by step guide – Internship </a:t>
            </a:r>
            <a:r>
              <a:rPr lang="it-IT" sz="4600" dirty="0" err="1">
                <a:solidFill>
                  <a:schemeClr val="accent6"/>
                </a:solidFill>
                <a:latin typeface="Calibri bold" panose="020F0702030404030204" pitchFamily="34" charset="0"/>
                <a:cs typeface="Calibri bold" panose="020F0702030404030204" pitchFamily="34" charset="0"/>
              </a:rPr>
              <a:t>Abroad</a:t>
            </a:r>
            <a:r>
              <a:rPr lang="it-IT" sz="4600" dirty="0">
                <a:solidFill>
                  <a:schemeClr val="accent6"/>
                </a:solidFill>
                <a:latin typeface="Calibri bold" panose="020F0702030404030204" pitchFamily="34" charset="0"/>
                <a:cs typeface="Calibri bold" panose="020F0702030404030204" pitchFamily="34" charset="0"/>
              </a:rPr>
              <a:t> (</a:t>
            </a:r>
            <a:r>
              <a:rPr lang="it-IT" sz="4600" dirty="0" err="1">
                <a:solidFill>
                  <a:schemeClr val="accent6"/>
                </a:solidFill>
                <a:latin typeface="Calibri bold" panose="020F0702030404030204" pitchFamily="34" charset="0"/>
                <a:cs typeface="Calibri bold" panose="020F0702030404030204" pitchFamily="34" charset="0"/>
              </a:rPr>
              <a:t>Ciamician</a:t>
            </a:r>
            <a:r>
              <a:rPr lang="it-IT" sz="4600" dirty="0">
                <a:solidFill>
                  <a:schemeClr val="accent6"/>
                </a:solidFill>
                <a:latin typeface="Calibri bold" panose="020F0702030404030204" pitchFamily="34" charset="0"/>
                <a:cs typeface="Calibri bold" panose="020F0702030404030204" pitchFamily="34" charset="0"/>
              </a:rPr>
              <a:t> / Erasmus)</a:t>
            </a:r>
            <a:endParaRPr lang="en-GB" sz="4600" dirty="0">
              <a:solidFill>
                <a:schemeClr val="accent6"/>
              </a:solidFill>
              <a:latin typeface="Calibri bold" panose="020F0702030404030204" pitchFamily="34" charset="0"/>
              <a:cs typeface="Calibri bold" panose="020F0702030404030204" pitchFamily="34" charset="0"/>
            </a:endParaRPr>
          </a:p>
        </p:txBody>
      </p:sp>
      <p:sp>
        <p:nvSpPr>
          <p:cNvPr id="3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32892DBB-FB44-FDCB-AE50-F11792C836C9}"/>
              </a:ext>
            </a:extLst>
          </p:cNvPr>
          <p:cNvSpPr>
            <a:spLocks noGrp="1"/>
          </p:cNvSpPr>
          <p:nvPr>
            <p:ph idx="1"/>
          </p:nvPr>
        </p:nvSpPr>
        <p:spPr>
          <a:xfrm>
            <a:off x="572493" y="2071316"/>
            <a:ext cx="6713552" cy="4119172"/>
          </a:xfrm>
        </p:spPr>
        <p:txBody>
          <a:bodyPr anchor="t">
            <a:normAutofit/>
          </a:bodyPr>
          <a:lstStyle/>
          <a:p>
            <a:pPr marL="514350" indent="-514350">
              <a:spcBef>
                <a:spcPts val="600"/>
              </a:spcBef>
              <a:buFont typeface="+mj-lt"/>
              <a:buAutoNum type="arabicPeriod"/>
            </a:pPr>
            <a:r>
              <a:rPr lang="en-US" sz="1500">
                <a:latin typeface="Calibri Light" panose="020F0302020204030204" pitchFamily="34" charset="0"/>
                <a:cs typeface="Calibri Light" panose="020F0302020204030204" pitchFamily="34" charset="0"/>
              </a:rPr>
              <a:t>F</a:t>
            </a:r>
            <a:r>
              <a:rPr lang="en-US" sz="1500" b="0" i="0">
                <a:effectLst/>
                <a:latin typeface="Calibri Light" panose="020F0302020204030204" pitchFamily="34" charset="0"/>
                <a:cs typeface="Calibri Light" panose="020F0302020204030204" pitchFamily="34" charset="0"/>
              </a:rPr>
              <a:t>ind a host institution/laboratory where conduct your dissertation-oriented internship and a University of Bologna Professor who will be your Thesis Supervisor</a:t>
            </a:r>
          </a:p>
          <a:p>
            <a:pPr marL="514350" indent="-514350">
              <a:spcBef>
                <a:spcPts val="600"/>
              </a:spcBef>
              <a:buFont typeface="+mj-lt"/>
              <a:buAutoNum type="arabicPeriod"/>
            </a:pPr>
            <a:r>
              <a:rPr lang="en-US" sz="1500">
                <a:latin typeface="Calibri Light" panose="020F0302020204030204" pitchFamily="34" charset="0"/>
                <a:cs typeface="Calibri Light" panose="020F0302020204030204" pitchFamily="34" charset="0"/>
              </a:rPr>
              <a:t>I</a:t>
            </a:r>
            <a:r>
              <a:rPr lang="en-US" sz="1500" b="0" i="0">
                <a:effectLst/>
                <a:latin typeface="Calibri Light" panose="020F0302020204030204" pitchFamily="34" charset="0"/>
                <a:cs typeface="Calibri Light" panose="020F0302020204030204" pitchFamily="34" charset="0"/>
              </a:rPr>
              <a:t>nform the Degree </a:t>
            </a:r>
            <a:r>
              <a:rPr lang="en-US" sz="1500">
                <a:latin typeface="Calibri Light" panose="020F0302020204030204" pitchFamily="34" charset="0"/>
                <a:cs typeface="Calibri Light" panose="020F0302020204030204" pitchFamily="34" charset="0"/>
              </a:rPr>
              <a:t>P</a:t>
            </a:r>
            <a:r>
              <a:rPr lang="en-US" sz="1500" b="0" i="0">
                <a:effectLst/>
                <a:latin typeface="Calibri Light" panose="020F0302020204030204" pitchFamily="34" charset="0"/>
                <a:cs typeface="Calibri Light" panose="020F0302020204030204" pitchFamily="34" charset="0"/>
              </a:rPr>
              <a:t>rogramme Director to have your internship/mobility approved by the Degree Programme</a:t>
            </a:r>
          </a:p>
          <a:p>
            <a:pPr marL="514350" indent="-514350">
              <a:spcBef>
                <a:spcPts val="600"/>
              </a:spcBef>
              <a:buFont typeface="+mj-lt"/>
              <a:buAutoNum type="arabicPeriod"/>
            </a:pPr>
            <a:r>
              <a:rPr lang="en-US" sz="1500" b="0" i="0">
                <a:effectLst/>
                <a:latin typeface="Calibri Light" panose="020F0302020204030204" pitchFamily="34" charset="0"/>
                <a:cs typeface="Calibri Light" panose="020F0302020204030204" pitchFamily="34" charset="0"/>
              </a:rPr>
              <a:t>Follow the relevant procedure to apply for the activation of the internship specifically outlined in the call</a:t>
            </a:r>
            <a:endParaRPr lang="en-US" sz="1500">
              <a:highlight>
                <a:srgbClr val="FFFF00"/>
              </a:highlight>
              <a:latin typeface="Calibri Light" panose="020F0302020204030204" pitchFamily="34" charset="0"/>
              <a:cs typeface="Calibri Light" panose="020F0302020204030204" pitchFamily="34" charset="0"/>
            </a:endParaRPr>
          </a:p>
          <a:p>
            <a:pPr marL="514350" indent="-514350">
              <a:spcBef>
                <a:spcPts val="600"/>
              </a:spcBef>
              <a:buFont typeface="+mj-lt"/>
              <a:buAutoNum type="arabicPeriod"/>
            </a:pPr>
            <a:r>
              <a:rPr lang="en-US" sz="1500" b="1" u="sng">
                <a:highlight>
                  <a:srgbClr val="FFFF00"/>
                </a:highlight>
                <a:latin typeface="Calibri" panose="020F0502020204030204" pitchFamily="34" charset="0"/>
                <a:cs typeface="Calibri" panose="020F0502020204030204" pitchFamily="34" charset="0"/>
              </a:rPr>
              <a:t>The thesis title, once agreed with the Supervisor, must be communicated to the Didactic Office (</a:t>
            </a:r>
            <a:r>
              <a:rPr lang="en-US" sz="1500" b="1">
                <a:highlight>
                  <a:srgbClr val="FFFF00"/>
                </a:highlight>
                <a:latin typeface="Calibri" panose="020F0502020204030204" pitchFamily="34" charset="0"/>
                <a:cs typeface="Calibri" panose="020F0502020204030204" pitchFamily="34" charset="0"/>
              </a:rPr>
              <a:t>campusravenna.score@unibo.it</a:t>
            </a:r>
            <a:r>
              <a:rPr lang="en-US" sz="1500" b="1" u="sng">
                <a:highlight>
                  <a:srgbClr val="FFFF00"/>
                </a:highlight>
                <a:latin typeface="Calibri" panose="020F0502020204030204" pitchFamily="34" charset="0"/>
                <a:cs typeface="Calibri" panose="020F0502020204030204" pitchFamily="34" charset="0"/>
              </a:rPr>
              <a:t>) using the Thesis Title Module. This should be done at least 6 months before the date of the final dissertation</a:t>
            </a:r>
            <a:r>
              <a:rPr lang="en-US" sz="1500" u="sng">
                <a:highlight>
                  <a:srgbClr val="FFFF00"/>
                </a:highlight>
                <a:latin typeface="Calibri Light" panose="020F0302020204030204" pitchFamily="34" charset="0"/>
                <a:cs typeface="Calibri Light" panose="020F0302020204030204" pitchFamily="34" charset="0"/>
              </a:rPr>
              <a:t>.</a:t>
            </a:r>
          </a:p>
          <a:p>
            <a:pPr marL="514350" indent="-514350">
              <a:spcBef>
                <a:spcPts val="600"/>
              </a:spcBef>
              <a:buFont typeface="+mj-lt"/>
              <a:buAutoNum type="arabicPeriod"/>
            </a:pPr>
            <a:r>
              <a:rPr lang="en-US" sz="1500">
                <a:latin typeface="Calibri Light" panose="020F0302020204030204" pitchFamily="34" charset="0"/>
                <a:cs typeface="Calibri Light" panose="020F0302020204030204" pitchFamily="34" charset="0"/>
              </a:rPr>
              <a:t>Once the Thesis Title has been approved, the student can start with the application for admission to the final examination that must be submitted online on StudentiOnline</a:t>
            </a:r>
            <a:endParaRPr lang="en-US" sz="1500" u="sng">
              <a:latin typeface="Calibri Light" panose="020F0302020204030204" pitchFamily="34" charset="0"/>
              <a:cs typeface="Calibri Light" panose="020F0302020204030204" pitchFamily="34" charset="0"/>
            </a:endParaRPr>
          </a:p>
          <a:p>
            <a:pPr marL="514350" indent="-514350">
              <a:spcBef>
                <a:spcPts val="600"/>
              </a:spcBef>
              <a:buFont typeface="+mj-lt"/>
              <a:buAutoNum type="arabicPeriod"/>
            </a:pPr>
            <a:r>
              <a:rPr lang="en-US" sz="1500">
                <a:latin typeface="Calibri Light" panose="020F0302020204030204" pitchFamily="34" charset="0"/>
                <a:cs typeface="Calibri Light" panose="020F0302020204030204" pitchFamily="34" charset="0"/>
              </a:rPr>
              <a:t>The validation of the credits is done on AlmaRM (you will find how to on the specific calls)</a:t>
            </a:r>
            <a:endParaRPr lang="en-US" sz="1500" b="0" i="0">
              <a:effectLst/>
              <a:latin typeface="Calibri Light" panose="020F0302020204030204" pitchFamily="34" charset="0"/>
              <a:cs typeface="Calibri Light" panose="020F0302020204030204" pitchFamily="34" charset="0"/>
            </a:endParaRPr>
          </a:p>
        </p:txBody>
      </p:sp>
      <p:pic>
        <p:nvPicPr>
          <p:cNvPr id="4" name="Immagine 3" descr="Une image contenant texte, Police, capture d’écran, conception&#10;&#10;Le contenu généré par l’IA peut être incorrect.">
            <a:extLst>
              <a:ext uri="{FF2B5EF4-FFF2-40B4-BE49-F238E27FC236}">
                <a16:creationId xmlns:a16="http://schemas.microsoft.com/office/drawing/2014/main" id="{1BD91187-E545-A33F-A61F-D61EA75653DF}"/>
              </a:ext>
            </a:extLst>
          </p:cNvPr>
          <p:cNvPicPr>
            <a:picLocks noChangeAspect="1"/>
          </p:cNvPicPr>
          <p:nvPr/>
        </p:nvPicPr>
        <p:blipFill>
          <a:blip r:embed="rId2"/>
          <a:srcRect l="10333" r="7141" b="-2"/>
          <a:stretch>
            <a:fillRect/>
          </a:stretch>
        </p:blipFill>
        <p:spPr>
          <a:xfrm>
            <a:off x="9212063" y="3368914"/>
            <a:ext cx="1487780" cy="1546463"/>
          </a:xfrm>
          <a:prstGeom prst="rect">
            <a:avLst/>
          </a:prstGeom>
        </p:spPr>
      </p:pic>
    </p:spTree>
    <p:extLst>
      <p:ext uri="{BB962C8B-B14F-4D97-AF65-F5344CB8AC3E}">
        <p14:creationId xmlns:p14="http://schemas.microsoft.com/office/powerpoint/2010/main" val="1038039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7FF29C-0671-C7ED-FA58-9586136B346F}"/>
              </a:ext>
            </a:extLst>
          </p:cNvPr>
          <p:cNvSpPr>
            <a:spLocks noGrp="1"/>
          </p:cNvSpPr>
          <p:nvPr>
            <p:ph type="title"/>
          </p:nvPr>
        </p:nvSpPr>
        <p:spPr/>
        <p:txBody>
          <a:bodyPr>
            <a:normAutofit/>
          </a:bodyPr>
          <a:lstStyle/>
          <a:p>
            <a:r>
              <a:rPr lang="it-IT" sz="3600" u="sng" dirty="0">
                <a:latin typeface="Calibri bold" panose="020F0702030404030204" pitchFamily="34" charset="0"/>
                <a:cs typeface="Calibri bold" panose="020F0702030404030204" pitchFamily="34" charset="0"/>
              </a:rPr>
              <a:t>Step 3b: </a:t>
            </a:r>
            <a:r>
              <a:rPr lang="it-IT" sz="3600" dirty="0">
                <a:latin typeface="Calibri bold" panose="020F0702030404030204" pitchFamily="34" charset="0"/>
                <a:cs typeface="Calibri bold" panose="020F0702030404030204" pitchFamily="34" charset="0"/>
              </a:rPr>
              <a:t>Fondazione Flaminia </a:t>
            </a:r>
            <a:r>
              <a:rPr lang="it-IT" sz="3600" dirty="0" err="1">
                <a:latin typeface="Calibri bold" panose="020F0702030404030204" pitchFamily="34" charset="0"/>
                <a:cs typeface="Calibri bold" panose="020F0702030404030204" pitchFamily="34" charset="0"/>
              </a:rPr>
              <a:t>Scholarship</a:t>
            </a:r>
            <a:endParaRPr lang="en-GB" sz="3600" dirty="0">
              <a:latin typeface="Calibri bold" panose="020F0702030404030204" pitchFamily="34" charset="0"/>
              <a:cs typeface="Calibri bold" panose="020F0702030404030204" pitchFamily="34" charset="0"/>
            </a:endParaRPr>
          </a:p>
        </p:txBody>
      </p:sp>
      <p:sp>
        <p:nvSpPr>
          <p:cNvPr id="3" name="Segnaposto contenuto 2">
            <a:extLst>
              <a:ext uri="{FF2B5EF4-FFF2-40B4-BE49-F238E27FC236}">
                <a16:creationId xmlns:a16="http://schemas.microsoft.com/office/drawing/2014/main" id="{E34F0DB9-789B-DA85-6958-02A74C21B8E9}"/>
              </a:ext>
            </a:extLst>
          </p:cNvPr>
          <p:cNvSpPr>
            <a:spLocks noGrp="1"/>
          </p:cNvSpPr>
          <p:nvPr>
            <p:ph idx="1"/>
          </p:nvPr>
        </p:nvSpPr>
        <p:spPr>
          <a:xfrm>
            <a:off x="838200" y="1833245"/>
            <a:ext cx="10515600" cy="3254375"/>
          </a:xfrm>
        </p:spPr>
        <p:txBody>
          <a:bodyPr>
            <a:normAutofit fontScale="92500" lnSpcReduction="10000"/>
          </a:bodyPr>
          <a:lstStyle/>
          <a:p>
            <a:r>
              <a:rPr lang="en-US" dirty="0">
                <a:highlight>
                  <a:srgbClr val="00FF00"/>
                </a:highlight>
                <a:latin typeface="Calibri Light" panose="020F0302020204030204" pitchFamily="34" charset="0"/>
                <a:cs typeface="Calibri Light" panose="020F0302020204030204" pitchFamily="34" charset="0"/>
              </a:rPr>
              <a:t>Highly recommended – best option (together with </a:t>
            </a:r>
            <a:r>
              <a:rPr lang="en-US" dirty="0" err="1">
                <a:highlight>
                  <a:srgbClr val="00FF00"/>
                </a:highlight>
                <a:latin typeface="Calibri Light" panose="020F0302020204030204" pitchFamily="34" charset="0"/>
                <a:cs typeface="Calibri Light" panose="020F0302020204030204" pitchFamily="34" charset="0"/>
              </a:rPr>
              <a:t>Ciamician</a:t>
            </a:r>
            <a:r>
              <a:rPr lang="en-US" dirty="0">
                <a:highlight>
                  <a:srgbClr val="00FF00"/>
                </a:highlight>
                <a:latin typeface="Calibri Light" panose="020F0302020204030204" pitchFamily="34" charset="0"/>
                <a:cs typeface="Calibri Light" panose="020F0302020204030204" pitchFamily="34" charset="0"/>
              </a:rPr>
              <a:t>)! </a:t>
            </a:r>
          </a:p>
          <a:p>
            <a:pPr marL="0" indent="0">
              <a:buNone/>
            </a:pPr>
            <a:r>
              <a:rPr lang="en-US" dirty="0">
                <a:latin typeface="Calibri Light" panose="020F0302020204030204" pitchFamily="34" charset="0"/>
                <a:cs typeface="Calibri Light" panose="020F0302020204030204" pitchFamily="34" charset="0"/>
                <a:sym typeface="Wingdings" panose="05000000000000000000" pitchFamily="2" charset="2"/>
              </a:rPr>
              <a:t>	 </a:t>
            </a:r>
            <a:r>
              <a:rPr lang="en-US" dirty="0">
                <a:latin typeface="Calibri Light" panose="020F0302020204030204" pitchFamily="34" charset="0"/>
                <a:cs typeface="Calibri Light" panose="020F0302020204030204" pitchFamily="34" charset="0"/>
              </a:rPr>
              <a:t>Every year few scholarships are offered to students enrolled 	into the 2nd year who intend to implement their experimental 	thesis abroad in host institutions/projects specifically designed for 	Score students - Last call for applications: </a:t>
            </a:r>
            <a:r>
              <a:rPr lang="en-US" dirty="0">
                <a:latin typeface="Calibri Light" panose="020F0302020204030204" pitchFamily="34" charset="0"/>
                <a:cs typeface="Calibri Light" panose="020F0302020204030204" pitchFamily="34" charset="0"/>
                <a:hlinkClick r:id="rId2"/>
              </a:rPr>
              <a:t>Experimental thesis grants</a:t>
            </a:r>
            <a:r>
              <a:rPr lang="en-US" dirty="0">
                <a:latin typeface="Calibri Light" panose="020F0302020204030204" pitchFamily="34" charset="0"/>
                <a:cs typeface="Calibri Light" panose="020F0302020204030204" pitchFamily="34" charset="0"/>
              </a:rPr>
              <a:t> </a:t>
            </a:r>
          </a:p>
          <a:p>
            <a:endParaRPr lang="en-US" dirty="0">
              <a:latin typeface="Calibri Light" panose="020F0302020204030204" pitchFamily="34" charset="0"/>
              <a:cs typeface="Calibri Light" panose="020F0302020204030204" pitchFamily="34" charset="0"/>
            </a:endParaRPr>
          </a:p>
          <a:p>
            <a:r>
              <a:rPr lang="en-GB" dirty="0">
                <a:latin typeface="Calibri Light" panose="020F0302020204030204" pitchFamily="34" charset="0"/>
                <a:cs typeface="Calibri Light" panose="020F0302020204030204" pitchFamily="34" charset="0"/>
              </a:rPr>
              <a:t>BUT the bureaucratic procedure is the SAME as the internship without scholarship! </a:t>
            </a:r>
          </a:p>
        </p:txBody>
      </p:sp>
      <p:sp>
        <p:nvSpPr>
          <p:cNvPr id="6" name="CasellaDiTesto 5">
            <a:extLst>
              <a:ext uri="{FF2B5EF4-FFF2-40B4-BE49-F238E27FC236}">
                <a16:creationId xmlns:a16="http://schemas.microsoft.com/office/drawing/2014/main" id="{DDED2F3C-4D1B-AC3F-0175-26D802115906}"/>
              </a:ext>
            </a:extLst>
          </p:cNvPr>
          <p:cNvSpPr txBox="1"/>
          <p:nvPr/>
        </p:nvSpPr>
        <p:spPr>
          <a:xfrm>
            <a:off x="983673" y="5310910"/>
            <a:ext cx="10224654" cy="707886"/>
          </a:xfrm>
          <a:prstGeom prst="rect">
            <a:avLst/>
          </a:prstGeom>
          <a:solidFill>
            <a:schemeClr val="accent6"/>
          </a:solidFill>
          <a:ln>
            <a:solidFill>
              <a:schemeClr val="accent6">
                <a:lumMod val="50000"/>
              </a:schemeClr>
            </a:solidFill>
          </a:ln>
        </p:spPr>
        <p:txBody>
          <a:bodyPr wrap="square">
            <a:spAutoFit/>
          </a:bodyPr>
          <a:lstStyle/>
          <a:p>
            <a:pPr marL="0" indent="0">
              <a:spcBef>
                <a:spcPts val="600"/>
              </a:spcBef>
              <a:buNone/>
            </a:pPr>
            <a:r>
              <a:rPr lang="en-US" sz="2000" b="0" i="0" dirty="0">
                <a:solidFill>
                  <a:schemeClr val="bg1"/>
                </a:solidFill>
                <a:effectLst/>
                <a:latin typeface="Calibri Light" panose="020F0302020204030204" pitchFamily="34" charset="0"/>
                <a:cs typeface="Calibri Light" panose="020F0302020204030204" pitchFamily="34" charset="0"/>
              </a:rPr>
              <a:t>The registration of the CFU corresponding to the internship activity is done by closing the internship procedure and being signed by your supervisor and Master’s Director.</a:t>
            </a:r>
            <a:endParaRPr lang="en-US" sz="2000" dirty="0">
              <a:solidFill>
                <a:schemeClr val="bg1"/>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845389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1FA4C44-B8A1-C18B-CA64-7EDE43A1A44E}"/>
              </a:ext>
            </a:extLst>
          </p:cNvPr>
          <p:cNvSpPr>
            <a:spLocks noGrp="1"/>
          </p:cNvSpPr>
          <p:nvPr>
            <p:ph idx="1"/>
          </p:nvPr>
        </p:nvSpPr>
        <p:spPr>
          <a:xfrm>
            <a:off x="1402343" y="312182"/>
            <a:ext cx="3102453" cy="1660679"/>
          </a:xfrm>
          <a:prstGeom prst="roundRect">
            <a:avLst/>
          </a:prstGeom>
          <a:solidFill>
            <a:schemeClr val="accent6"/>
          </a:solidFill>
          <a:ln>
            <a:solidFill>
              <a:schemeClr val="accent6"/>
            </a:solidFill>
          </a:ln>
        </p:spPr>
        <p:txBody>
          <a:bodyPr anchor="ctr">
            <a:normAutofit fontScale="92500" lnSpcReduction="20000"/>
          </a:bodyPr>
          <a:lstStyle/>
          <a:p>
            <a:pPr marL="0" indent="0">
              <a:buNone/>
            </a:pPr>
            <a:r>
              <a:rPr lang="it-IT" sz="2000" dirty="0" err="1">
                <a:solidFill>
                  <a:schemeClr val="bg2"/>
                </a:solidFill>
                <a:latin typeface="Calibri Light" panose="020F0302020204030204" pitchFamily="34" charset="0"/>
                <a:cs typeface="Calibri Light" panose="020F0302020204030204" pitchFamily="34" charset="0"/>
              </a:rPr>
              <a:t>Internal</a:t>
            </a:r>
            <a:r>
              <a:rPr lang="it-IT" sz="2000" dirty="0">
                <a:solidFill>
                  <a:schemeClr val="bg2"/>
                </a:solidFill>
                <a:latin typeface="Calibri Light" panose="020F0302020204030204" pitchFamily="34" charset="0"/>
                <a:cs typeface="Calibri Light" panose="020F0302020204030204" pitchFamily="34" charset="0"/>
              </a:rPr>
              <a:t>/</a:t>
            </a:r>
            <a:r>
              <a:rPr lang="it-IT" sz="2000" dirty="0" err="1">
                <a:solidFill>
                  <a:schemeClr val="bg2"/>
                </a:solidFill>
                <a:latin typeface="Calibri Light" panose="020F0302020204030204" pitchFamily="34" charset="0"/>
                <a:cs typeface="Calibri Light" panose="020F0302020204030204" pitchFamily="34" charset="0"/>
              </a:rPr>
              <a:t>External</a:t>
            </a:r>
            <a:r>
              <a:rPr lang="it-IT" sz="2000" dirty="0">
                <a:solidFill>
                  <a:schemeClr val="bg2"/>
                </a:solidFill>
                <a:latin typeface="Calibri Light" panose="020F0302020204030204" pitchFamily="34" charset="0"/>
                <a:cs typeface="Calibri Light" panose="020F0302020204030204" pitchFamily="34" charset="0"/>
              </a:rPr>
              <a:t> Internship:</a:t>
            </a:r>
          </a:p>
          <a:p>
            <a:r>
              <a:rPr lang="it-IT" sz="2000" dirty="0">
                <a:solidFill>
                  <a:schemeClr val="bg2"/>
                </a:solidFill>
                <a:latin typeface="Calibri Light" panose="020F0302020204030204" pitchFamily="34" charset="0"/>
                <a:cs typeface="Calibri Light" panose="020F0302020204030204" pitchFamily="34" charset="0"/>
              </a:rPr>
              <a:t> </a:t>
            </a:r>
            <a:r>
              <a:rPr lang="it-IT" sz="2000" dirty="0" err="1">
                <a:solidFill>
                  <a:schemeClr val="bg2"/>
                </a:solidFill>
                <a:latin typeface="Calibri Light" panose="020F0302020204030204" pitchFamily="34" charset="0"/>
                <a:cs typeface="Calibri Light" panose="020F0302020204030204" pitchFamily="34" charset="0"/>
              </a:rPr>
              <a:t>without</a:t>
            </a:r>
            <a:r>
              <a:rPr lang="it-IT" sz="2000" dirty="0">
                <a:solidFill>
                  <a:schemeClr val="bg2"/>
                </a:solidFill>
                <a:latin typeface="Calibri Light" panose="020F0302020204030204" pitchFamily="34" charset="0"/>
                <a:cs typeface="Calibri Light" panose="020F0302020204030204" pitchFamily="34" charset="0"/>
              </a:rPr>
              <a:t> </a:t>
            </a:r>
            <a:r>
              <a:rPr lang="it-IT" sz="2000" dirty="0" err="1">
                <a:solidFill>
                  <a:schemeClr val="bg2"/>
                </a:solidFill>
                <a:latin typeface="Calibri Light" panose="020F0302020204030204" pitchFamily="34" charset="0"/>
                <a:cs typeface="Calibri Light" panose="020F0302020204030204" pitchFamily="34" charset="0"/>
              </a:rPr>
              <a:t>any</a:t>
            </a:r>
            <a:r>
              <a:rPr lang="it-IT" sz="2000" dirty="0">
                <a:solidFill>
                  <a:schemeClr val="bg2"/>
                </a:solidFill>
                <a:latin typeface="Calibri Light" panose="020F0302020204030204" pitchFamily="34" charset="0"/>
                <a:cs typeface="Calibri Light" panose="020F0302020204030204" pitchFamily="34" charset="0"/>
              </a:rPr>
              <a:t> </a:t>
            </a:r>
            <a:r>
              <a:rPr lang="it-IT" sz="2000" dirty="0" err="1">
                <a:solidFill>
                  <a:schemeClr val="bg2"/>
                </a:solidFill>
                <a:latin typeface="Calibri Light" panose="020F0302020204030204" pitchFamily="34" charset="0"/>
                <a:cs typeface="Calibri Light" panose="020F0302020204030204" pitchFamily="34" charset="0"/>
              </a:rPr>
              <a:t>scholarship</a:t>
            </a:r>
            <a:endParaRPr lang="it-IT" sz="2000" dirty="0">
              <a:solidFill>
                <a:schemeClr val="bg2"/>
              </a:solidFill>
              <a:latin typeface="Calibri Light" panose="020F0302020204030204" pitchFamily="34" charset="0"/>
              <a:cs typeface="Calibri Light" panose="020F0302020204030204" pitchFamily="34" charset="0"/>
            </a:endParaRPr>
          </a:p>
          <a:p>
            <a:r>
              <a:rPr lang="it-IT" sz="2000" dirty="0" err="1">
                <a:solidFill>
                  <a:schemeClr val="bg2"/>
                </a:solidFill>
                <a:latin typeface="Calibri Light" panose="020F0302020204030204" pitchFamily="34" charset="0"/>
                <a:cs typeface="Calibri Light" panose="020F0302020204030204" pitchFamily="34" charset="0"/>
              </a:rPr>
              <a:t>external</a:t>
            </a:r>
            <a:r>
              <a:rPr lang="it-IT" sz="2000" dirty="0">
                <a:solidFill>
                  <a:schemeClr val="bg2"/>
                </a:solidFill>
                <a:latin typeface="Calibri Light" panose="020F0302020204030204" pitchFamily="34" charset="0"/>
                <a:cs typeface="Calibri Light" panose="020F0302020204030204" pitchFamily="34" charset="0"/>
              </a:rPr>
              <a:t> internship with Fondazione Flaminia </a:t>
            </a:r>
            <a:r>
              <a:rPr lang="it-IT" sz="2000" dirty="0" err="1">
                <a:solidFill>
                  <a:schemeClr val="bg2"/>
                </a:solidFill>
                <a:latin typeface="Calibri Light" panose="020F0302020204030204" pitchFamily="34" charset="0"/>
                <a:cs typeface="Calibri Light" panose="020F0302020204030204" pitchFamily="34" charset="0"/>
              </a:rPr>
              <a:t>scholarship</a:t>
            </a:r>
            <a:endParaRPr lang="it-IT" sz="2000" dirty="0">
              <a:solidFill>
                <a:schemeClr val="bg2"/>
              </a:solidFill>
              <a:latin typeface="Calibri Light" panose="020F0302020204030204" pitchFamily="34" charset="0"/>
              <a:cs typeface="Calibri Light" panose="020F0302020204030204" pitchFamily="34" charset="0"/>
            </a:endParaRPr>
          </a:p>
        </p:txBody>
      </p:sp>
      <p:pic>
        <p:nvPicPr>
          <p:cNvPr id="5" name="Immagine 4">
            <a:extLst>
              <a:ext uri="{FF2B5EF4-FFF2-40B4-BE49-F238E27FC236}">
                <a16:creationId xmlns:a16="http://schemas.microsoft.com/office/drawing/2014/main" id="{4B784E83-CCEB-038E-E2E8-CF8B9873831C}"/>
              </a:ext>
            </a:extLst>
          </p:cNvPr>
          <p:cNvPicPr>
            <a:picLocks noChangeAspect="1"/>
          </p:cNvPicPr>
          <p:nvPr/>
        </p:nvPicPr>
        <p:blipFill>
          <a:blip r:embed="rId2"/>
          <a:stretch>
            <a:fillRect/>
          </a:stretch>
        </p:blipFill>
        <p:spPr>
          <a:xfrm>
            <a:off x="897740" y="2083432"/>
            <a:ext cx="3914775" cy="676275"/>
          </a:xfrm>
          <a:prstGeom prst="rect">
            <a:avLst/>
          </a:prstGeom>
        </p:spPr>
      </p:pic>
      <p:sp>
        <p:nvSpPr>
          <p:cNvPr id="6" name="Freccia a destra 5">
            <a:extLst>
              <a:ext uri="{FF2B5EF4-FFF2-40B4-BE49-F238E27FC236}">
                <a16:creationId xmlns:a16="http://schemas.microsoft.com/office/drawing/2014/main" id="{400D4BBF-A278-FBB9-E468-C7D74C49B0CF}"/>
              </a:ext>
            </a:extLst>
          </p:cNvPr>
          <p:cNvSpPr/>
          <p:nvPr/>
        </p:nvSpPr>
        <p:spPr>
          <a:xfrm rot="5400000">
            <a:off x="3758209" y="2762946"/>
            <a:ext cx="676275" cy="632435"/>
          </a:xfrm>
          <a:prstGeom prst="rightArrow">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Immagine 7">
            <a:extLst>
              <a:ext uri="{FF2B5EF4-FFF2-40B4-BE49-F238E27FC236}">
                <a16:creationId xmlns:a16="http://schemas.microsoft.com/office/drawing/2014/main" id="{98ADF6D7-2660-E45C-9E7A-6C9C2B659D18}"/>
              </a:ext>
            </a:extLst>
          </p:cNvPr>
          <p:cNvPicPr>
            <a:picLocks noChangeAspect="1"/>
          </p:cNvPicPr>
          <p:nvPr/>
        </p:nvPicPr>
        <p:blipFill rotWithShape="1">
          <a:blip r:embed="rId3"/>
          <a:srcRect l="4858" t="5461"/>
          <a:stretch/>
        </p:blipFill>
        <p:spPr>
          <a:xfrm>
            <a:off x="3433719" y="3681195"/>
            <a:ext cx="1325256" cy="1141701"/>
          </a:xfrm>
          <a:prstGeom prst="rect">
            <a:avLst/>
          </a:prstGeom>
          <a:ln w="3175">
            <a:solidFill>
              <a:srgbClr val="C00000"/>
            </a:solidFill>
            <a:prstDash val="lgDash"/>
          </a:ln>
        </p:spPr>
      </p:pic>
      <p:pic>
        <p:nvPicPr>
          <p:cNvPr id="9" name="Immagine 8">
            <a:extLst>
              <a:ext uri="{FF2B5EF4-FFF2-40B4-BE49-F238E27FC236}">
                <a16:creationId xmlns:a16="http://schemas.microsoft.com/office/drawing/2014/main" id="{FB558590-FC10-96A4-EC21-0A6E2DCDC166}"/>
              </a:ext>
            </a:extLst>
          </p:cNvPr>
          <p:cNvPicPr>
            <a:picLocks noChangeAspect="1"/>
          </p:cNvPicPr>
          <p:nvPr/>
        </p:nvPicPr>
        <p:blipFill>
          <a:blip r:embed="rId2"/>
          <a:stretch>
            <a:fillRect/>
          </a:stretch>
        </p:blipFill>
        <p:spPr>
          <a:xfrm>
            <a:off x="7451661" y="2083432"/>
            <a:ext cx="3914775" cy="676275"/>
          </a:xfrm>
          <a:prstGeom prst="rect">
            <a:avLst/>
          </a:prstGeom>
        </p:spPr>
      </p:pic>
      <p:pic>
        <p:nvPicPr>
          <p:cNvPr id="12" name="Immagine 11">
            <a:extLst>
              <a:ext uri="{FF2B5EF4-FFF2-40B4-BE49-F238E27FC236}">
                <a16:creationId xmlns:a16="http://schemas.microsoft.com/office/drawing/2014/main" id="{F603AEB5-3824-F41F-87A7-4DE6B0E2EC88}"/>
              </a:ext>
            </a:extLst>
          </p:cNvPr>
          <p:cNvPicPr>
            <a:picLocks noChangeAspect="1"/>
          </p:cNvPicPr>
          <p:nvPr/>
        </p:nvPicPr>
        <p:blipFill>
          <a:blip r:embed="rId4"/>
          <a:stretch>
            <a:fillRect/>
          </a:stretch>
        </p:blipFill>
        <p:spPr>
          <a:xfrm>
            <a:off x="7489734" y="3673883"/>
            <a:ext cx="1409270" cy="1156324"/>
          </a:xfrm>
          <a:prstGeom prst="rect">
            <a:avLst/>
          </a:prstGeom>
          <a:ln w="3175">
            <a:solidFill>
              <a:srgbClr val="C00000"/>
            </a:solidFill>
            <a:prstDash val="lgDash"/>
          </a:ln>
        </p:spPr>
      </p:pic>
      <p:sp>
        <p:nvSpPr>
          <p:cNvPr id="13" name="CasellaDiTesto 12">
            <a:extLst>
              <a:ext uri="{FF2B5EF4-FFF2-40B4-BE49-F238E27FC236}">
                <a16:creationId xmlns:a16="http://schemas.microsoft.com/office/drawing/2014/main" id="{B00A4783-C712-C3BE-44F7-B5B8F9F132D0}"/>
              </a:ext>
            </a:extLst>
          </p:cNvPr>
          <p:cNvSpPr txBox="1"/>
          <p:nvPr/>
        </p:nvSpPr>
        <p:spPr>
          <a:xfrm>
            <a:off x="4138612" y="5180456"/>
            <a:ext cx="3914775" cy="1021556"/>
          </a:xfrm>
          <a:prstGeom prst="roundRect">
            <a:avLst/>
          </a:prstGeom>
          <a:solidFill>
            <a:schemeClr val="accent5"/>
          </a:solidFill>
          <a:ln>
            <a:solidFill>
              <a:schemeClr val="accent5"/>
            </a:solidFill>
          </a:ln>
        </p:spPr>
        <p:txBody>
          <a:bodyPr wrap="square" rtlCol="0">
            <a:spAutoFit/>
          </a:bodyPr>
          <a:lstStyle/>
          <a:p>
            <a:pPr algn="ctr"/>
            <a:r>
              <a:rPr lang="it-IT" dirty="0" err="1">
                <a:solidFill>
                  <a:schemeClr val="bg1"/>
                </a:solidFill>
                <a:latin typeface="Calibri Light" panose="020F0302020204030204" pitchFamily="34" charset="0"/>
                <a:cs typeface="Calibri Light" panose="020F0302020204030204" pitchFamily="34" charset="0"/>
              </a:rPr>
              <a:t>Remember</a:t>
            </a:r>
            <a:r>
              <a:rPr lang="it-IT" dirty="0">
                <a:solidFill>
                  <a:schemeClr val="bg1"/>
                </a:solidFill>
                <a:latin typeface="Calibri Light" panose="020F0302020204030204" pitchFamily="34" charset="0"/>
                <a:cs typeface="Calibri Light" panose="020F0302020204030204" pitchFamily="34" charset="0"/>
              </a:rPr>
              <a:t> </a:t>
            </a:r>
            <a:r>
              <a:rPr lang="it-IT" dirty="0" err="1">
                <a:solidFill>
                  <a:schemeClr val="bg1"/>
                </a:solidFill>
                <a:latin typeface="Calibri Light" panose="020F0302020204030204" pitchFamily="34" charset="0"/>
                <a:cs typeface="Calibri Light" panose="020F0302020204030204" pitchFamily="34" charset="0"/>
              </a:rPr>
              <a:t>this</a:t>
            </a:r>
            <a:r>
              <a:rPr lang="it-IT" dirty="0">
                <a:solidFill>
                  <a:schemeClr val="bg1"/>
                </a:solidFill>
                <a:latin typeface="Calibri Light" panose="020F0302020204030204" pitchFamily="34" charset="0"/>
                <a:cs typeface="Calibri Light" panose="020F0302020204030204" pitchFamily="34" charset="0"/>
              </a:rPr>
              <a:t> </a:t>
            </a:r>
            <a:r>
              <a:rPr lang="it-IT" dirty="0" err="1">
                <a:solidFill>
                  <a:schemeClr val="bg1"/>
                </a:solidFill>
                <a:latin typeface="Calibri Light" panose="020F0302020204030204" pitchFamily="34" charset="0"/>
                <a:cs typeface="Calibri Light" panose="020F0302020204030204" pitchFamily="34" charset="0"/>
              </a:rPr>
              <a:t>difference</a:t>
            </a:r>
            <a:r>
              <a:rPr lang="it-IT" dirty="0">
                <a:solidFill>
                  <a:schemeClr val="bg1"/>
                </a:solidFill>
                <a:latin typeface="Calibri Light" panose="020F0302020204030204" pitchFamily="34" charset="0"/>
                <a:cs typeface="Calibri Light" panose="020F0302020204030204" pitchFamily="34" charset="0"/>
              </a:rPr>
              <a:t> </a:t>
            </a:r>
            <a:r>
              <a:rPr lang="it-IT" dirty="0" err="1">
                <a:solidFill>
                  <a:schemeClr val="bg1"/>
                </a:solidFill>
                <a:latin typeface="Calibri Light" panose="020F0302020204030204" pitchFamily="34" charset="0"/>
                <a:cs typeface="Calibri Light" panose="020F0302020204030204" pitchFamily="34" charset="0"/>
              </a:rPr>
              <a:t>as</a:t>
            </a:r>
            <a:r>
              <a:rPr lang="it-IT" dirty="0">
                <a:solidFill>
                  <a:schemeClr val="bg1"/>
                </a:solidFill>
                <a:latin typeface="Calibri Light" panose="020F0302020204030204" pitchFamily="34" charset="0"/>
                <a:cs typeface="Calibri Light" panose="020F0302020204030204" pitchFamily="34" charset="0"/>
              </a:rPr>
              <a:t> the </a:t>
            </a:r>
            <a:r>
              <a:rPr lang="it-IT" dirty="0" err="1">
                <a:solidFill>
                  <a:schemeClr val="bg1"/>
                </a:solidFill>
                <a:latin typeface="Calibri Light" panose="020F0302020204030204" pitchFamily="34" charset="0"/>
                <a:cs typeface="Calibri Light" panose="020F0302020204030204" pitchFamily="34" charset="0"/>
              </a:rPr>
              <a:t>whole</a:t>
            </a:r>
            <a:r>
              <a:rPr lang="it-IT" dirty="0">
                <a:solidFill>
                  <a:schemeClr val="bg1"/>
                </a:solidFill>
                <a:latin typeface="Calibri Light" panose="020F0302020204030204" pitchFamily="34" charset="0"/>
                <a:cs typeface="Calibri Light" panose="020F0302020204030204" pitchFamily="34" charset="0"/>
              </a:rPr>
              <a:t> procedure of the internship </a:t>
            </a:r>
            <a:r>
              <a:rPr lang="it-IT" dirty="0" err="1">
                <a:solidFill>
                  <a:schemeClr val="bg1"/>
                </a:solidFill>
                <a:latin typeface="Calibri Light" panose="020F0302020204030204" pitchFamily="34" charset="0"/>
                <a:cs typeface="Calibri Light" panose="020F0302020204030204" pitchFamily="34" charset="0"/>
              </a:rPr>
              <a:t>is</a:t>
            </a:r>
            <a:r>
              <a:rPr lang="it-IT" dirty="0">
                <a:solidFill>
                  <a:schemeClr val="bg1"/>
                </a:solidFill>
                <a:latin typeface="Calibri Light" panose="020F0302020204030204" pitchFamily="34" charset="0"/>
                <a:cs typeface="Calibri Light" panose="020F0302020204030204" pitchFamily="34" charset="0"/>
              </a:rPr>
              <a:t> </a:t>
            </a:r>
            <a:r>
              <a:rPr lang="it-IT" dirty="0" err="1">
                <a:solidFill>
                  <a:schemeClr val="bg1"/>
                </a:solidFill>
                <a:latin typeface="Calibri Light" panose="020F0302020204030204" pitchFamily="34" charset="0"/>
                <a:cs typeface="Calibri Light" panose="020F0302020204030204" pitchFamily="34" charset="0"/>
              </a:rPr>
              <a:t>consequently</a:t>
            </a:r>
            <a:r>
              <a:rPr lang="it-IT" dirty="0">
                <a:solidFill>
                  <a:schemeClr val="bg1"/>
                </a:solidFill>
                <a:latin typeface="Calibri Light" panose="020F0302020204030204" pitchFamily="34" charset="0"/>
                <a:cs typeface="Calibri Light" panose="020F0302020204030204" pitchFamily="34" charset="0"/>
              </a:rPr>
              <a:t> </a:t>
            </a:r>
            <a:r>
              <a:rPr lang="it-IT" b="1" dirty="0" err="1">
                <a:solidFill>
                  <a:schemeClr val="bg1"/>
                </a:solidFill>
                <a:latin typeface="Calibri" panose="020F0502020204030204" pitchFamily="34" charset="0"/>
                <a:cs typeface="Calibri" panose="020F0502020204030204" pitchFamily="34" charset="0"/>
              </a:rPr>
              <a:t>different</a:t>
            </a:r>
            <a:r>
              <a:rPr lang="it-IT" dirty="0">
                <a:solidFill>
                  <a:schemeClr val="bg1"/>
                </a:solidFill>
                <a:latin typeface="Calibri Light" panose="020F0302020204030204" pitchFamily="34" charset="0"/>
                <a:cs typeface="Calibri Light" panose="020F0302020204030204" pitchFamily="34" charset="0"/>
              </a:rPr>
              <a:t>!</a:t>
            </a:r>
            <a:endParaRPr lang="en-GB" dirty="0">
              <a:solidFill>
                <a:schemeClr val="bg1"/>
              </a:solidFill>
              <a:latin typeface="Calibri Light" panose="020F0302020204030204" pitchFamily="34" charset="0"/>
              <a:cs typeface="Calibri Light" panose="020F0302020204030204" pitchFamily="34" charset="0"/>
            </a:endParaRPr>
          </a:p>
        </p:txBody>
      </p:sp>
      <p:sp>
        <p:nvSpPr>
          <p:cNvPr id="7" name="ZoneTexte 6">
            <a:extLst>
              <a:ext uri="{FF2B5EF4-FFF2-40B4-BE49-F238E27FC236}">
                <a16:creationId xmlns:a16="http://schemas.microsoft.com/office/drawing/2014/main" id="{B929FF7B-8A0B-CFF3-F897-6079814C6C89}"/>
              </a:ext>
            </a:extLst>
          </p:cNvPr>
          <p:cNvSpPr txBox="1"/>
          <p:nvPr/>
        </p:nvSpPr>
        <p:spPr>
          <a:xfrm>
            <a:off x="8327589" y="680856"/>
            <a:ext cx="2008067" cy="1328023"/>
          </a:xfrm>
          <a:prstGeom prst="roundRect">
            <a:avLst/>
          </a:prstGeom>
          <a:solidFill>
            <a:schemeClr val="bg2"/>
          </a:solidFill>
          <a:ln>
            <a:solidFill>
              <a:schemeClr val="accent6"/>
            </a:solidFill>
          </a:ln>
        </p:spPr>
        <p:txBody>
          <a:bodyPr wrap="square" anchor="ctr">
            <a:spAutoFit/>
          </a:bodyPr>
          <a:lstStyle/>
          <a:p>
            <a:r>
              <a:rPr lang="it-IT" dirty="0">
                <a:solidFill>
                  <a:schemeClr val="accent6"/>
                </a:solidFill>
                <a:latin typeface="Calibri Light" panose="020F0302020204030204" pitchFamily="34" charset="0"/>
                <a:cs typeface="Calibri Light" panose="020F0302020204030204" pitchFamily="34" charset="0"/>
              </a:rPr>
              <a:t>Internship </a:t>
            </a:r>
            <a:r>
              <a:rPr lang="it-IT" b="1" dirty="0">
                <a:solidFill>
                  <a:schemeClr val="accent6"/>
                </a:solidFill>
                <a:latin typeface="Calibri" panose="020F0502020204030204" pitchFamily="34" charset="0"/>
                <a:cs typeface="Calibri" panose="020F0502020204030204" pitchFamily="34" charset="0"/>
              </a:rPr>
              <a:t>with</a:t>
            </a:r>
            <a:r>
              <a:rPr lang="it-IT" dirty="0">
                <a:solidFill>
                  <a:schemeClr val="accent6"/>
                </a:solidFill>
                <a:latin typeface="Calibri Light" panose="020F0302020204030204" pitchFamily="34" charset="0"/>
                <a:cs typeface="Calibri Light" panose="020F0302020204030204" pitchFamily="34" charset="0"/>
              </a:rPr>
              <a:t> funds like </a:t>
            </a:r>
            <a:r>
              <a:rPr lang="it-IT" dirty="0" err="1">
                <a:solidFill>
                  <a:schemeClr val="accent6"/>
                </a:solidFill>
                <a:latin typeface="Calibri Light" panose="020F0302020204030204" pitchFamily="34" charset="0"/>
                <a:cs typeface="Calibri Light" panose="020F0302020204030204" pitchFamily="34" charset="0"/>
              </a:rPr>
              <a:t>Ciamician</a:t>
            </a:r>
            <a:r>
              <a:rPr lang="it-IT" dirty="0">
                <a:solidFill>
                  <a:schemeClr val="accent6"/>
                </a:solidFill>
                <a:latin typeface="Calibri Light" panose="020F0302020204030204" pitchFamily="34" charset="0"/>
                <a:cs typeface="Calibri Light" panose="020F0302020204030204" pitchFamily="34" charset="0"/>
              </a:rPr>
              <a:t> and Erasmus +:</a:t>
            </a:r>
          </a:p>
        </p:txBody>
      </p:sp>
      <p:sp>
        <p:nvSpPr>
          <p:cNvPr id="11" name="Freccia a destra 5">
            <a:extLst>
              <a:ext uri="{FF2B5EF4-FFF2-40B4-BE49-F238E27FC236}">
                <a16:creationId xmlns:a16="http://schemas.microsoft.com/office/drawing/2014/main" id="{41EB683C-DF3B-3B48-4536-5E12663B3F27}"/>
              </a:ext>
            </a:extLst>
          </p:cNvPr>
          <p:cNvSpPr/>
          <p:nvPr/>
        </p:nvSpPr>
        <p:spPr>
          <a:xfrm rot="5400000">
            <a:off x="7856231" y="2781628"/>
            <a:ext cx="676276" cy="632435"/>
          </a:xfrm>
          <a:prstGeom prst="rightArrow">
            <a:avLst/>
          </a:prstGeom>
          <a:solidFill>
            <a:schemeClr val="bg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Elemento grafico 3" descr="Avviso con riempimento a tinta unita">
            <a:extLst>
              <a:ext uri="{FF2B5EF4-FFF2-40B4-BE49-F238E27FC236}">
                <a16:creationId xmlns:a16="http://schemas.microsoft.com/office/drawing/2014/main" id="{488A1084-CF23-0C8E-20F9-ACD7C6076AB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24212" y="5609742"/>
            <a:ext cx="914400" cy="914400"/>
          </a:xfrm>
          <a:prstGeom prst="rect">
            <a:avLst/>
          </a:prstGeom>
        </p:spPr>
      </p:pic>
      <p:pic>
        <p:nvPicPr>
          <p:cNvPr id="15" name="Elemento grafico 3" descr="Avviso con riempimento a tinta unita">
            <a:extLst>
              <a:ext uri="{FF2B5EF4-FFF2-40B4-BE49-F238E27FC236}">
                <a16:creationId xmlns:a16="http://schemas.microsoft.com/office/drawing/2014/main" id="{378B037A-7FF4-7810-4632-3335C4B3A8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53387" y="5609742"/>
            <a:ext cx="914400" cy="914400"/>
          </a:xfrm>
          <a:prstGeom prst="rect">
            <a:avLst/>
          </a:prstGeom>
        </p:spPr>
      </p:pic>
    </p:spTree>
    <p:extLst>
      <p:ext uri="{BB962C8B-B14F-4D97-AF65-F5344CB8AC3E}">
        <p14:creationId xmlns:p14="http://schemas.microsoft.com/office/powerpoint/2010/main" val="3530051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AC952F43-8B27-0C9F-F13F-6E139CC584DA}"/>
              </a:ext>
            </a:extLst>
          </p:cNvPr>
          <p:cNvSpPr>
            <a:spLocks noGrp="1"/>
          </p:cNvSpPr>
          <p:nvPr>
            <p:ph type="title"/>
          </p:nvPr>
        </p:nvSpPr>
        <p:spPr>
          <a:xfrm>
            <a:off x="6739128" y="638089"/>
            <a:ext cx="4818888" cy="1476801"/>
          </a:xfrm>
        </p:spPr>
        <p:txBody>
          <a:bodyPr anchor="b">
            <a:normAutofit/>
          </a:bodyPr>
          <a:lstStyle/>
          <a:p>
            <a:r>
              <a:rPr lang="it-IT" sz="3600" u="sng" dirty="0">
                <a:latin typeface="Calibri" panose="020F0502020204030204" pitchFamily="34" charset="0"/>
                <a:cs typeface="Calibri" panose="020F0502020204030204" pitchFamily="34" charset="0"/>
              </a:rPr>
              <a:t>STEP 4:</a:t>
            </a:r>
            <a:r>
              <a:rPr lang="it-IT" sz="3600" dirty="0">
                <a:latin typeface="Calibri" panose="020F0502020204030204" pitchFamily="34" charset="0"/>
                <a:cs typeface="Calibri" panose="020F0502020204030204" pitchFamily="34" charset="0"/>
              </a:rPr>
              <a:t> Study plan</a:t>
            </a:r>
            <a:endParaRPr lang="en-GB" sz="3600" dirty="0">
              <a:latin typeface="Calibri" panose="020F0502020204030204" pitchFamily="34" charset="0"/>
              <a:cs typeface="Calibri" panose="020F0502020204030204" pitchFamily="34" charset="0"/>
            </a:endParaRPr>
          </a:p>
        </p:txBody>
      </p:sp>
      <p:pic>
        <p:nvPicPr>
          <p:cNvPr id="4" name="Picture 4">
            <a:extLst>
              <a:ext uri="{FF2B5EF4-FFF2-40B4-BE49-F238E27FC236}">
                <a16:creationId xmlns:a16="http://schemas.microsoft.com/office/drawing/2014/main" id="{F102C193-3581-85B1-CA7E-AF9E3DA27BA1}"/>
              </a:ext>
            </a:extLst>
          </p:cNvPr>
          <p:cNvPicPr>
            <a:picLocks noChangeAspect="1"/>
          </p:cNvPicPr>
          <p:nvPr/>
        </p:nvPicPr>
        <p:blipFill>
          <a:blip r:embed="rId2"/>
          <a:stretch>
            <a:fillRect/>
          </a:stretch>
        </p:blipFill>
        <p:spPr>
          <a:xfrm>
            <a:off x="1966938" y="2283388"/>
            <a:ext cx="2805252" cy="2411755"/>
          </a:xfrm>
          <a:prstGeom prst="rect">
            <a:avLst/>
          </a:prstGeom>
        </p:spPr>
      </p:pic>
      <p:sp>
        <p:nvSpPr>
          <p:cNvPr id="11" name="sketch line">
            <a:extLst>
              <a:ext uri="{FF2B5EF4-FFF2-40B4-BE49-F238E27FC236}">
                <a16:creationId xmlns:a16="http://schemas.microsoft.com/office/drawing/2014/main" id="{953EE71A-6488-4203-A7C4-77102FD0D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912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57A9E33E-C2A8-0225-38A5-3F7BFE936BC9}"/>
              </a:ext>
            </a:extLst>
          </p:cNvPr>
          <p:cNvSpPr>
            <a:spLocks noGrp="1"/>
          </p:cNvSpPr>
          <p:nvPr>
            <p:ph idx="1"/>
          </p:nvPr>
        </p:nvSpPr>
        <p:spPr>
          <a:xfrm>
            <a:off x="6739128" y="2664886"/>
            <a:ext cx="4818888" cy="3550789"/>
          </a:xfrm>
        </p:spPr>
        <p:txBody>
          <a:bodyPr anchor="t">
            <a:normAutofit/>
          </a:bodyPr>
          <a:lstStyle/>
          <a:p>
            <a:pPr marL="285750" indent="-285750">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2 time-frames to submit the study plan for the whole 2</a:t>
            </a:r>
            <a:r>
              <a:rPr lang="en-US" sz="2000" baseline="30000" dirty="0">
                <a:latin typeface="Calibri Light" panose="020F0302020204030204" pitchFamily="34" charset="0"/>
                <a:cs typeface="Calibri Light" panose="020F0302020204030204" pitchFamily="34" charset="0"/>
              </a:rPr>
              <a:t>nd</a:t>
            </a:r>
            <a:r>
              <a:rPr lang="en-US" sz="2000" dirty="0">
                <a:latin typeface="Calibri Light" panose="020F0302020204030204" pitchFamily="34" charset="0"/>
                <a:cs typeface="Calibri Light" panose="020F0302020204030204" pitchFamily="34" charset="0"/>
              </a:rPr>
              <a:t> year on </a:t>
            </a:r>
            <a:r>
              <a:rPr lang="en-US" sz="2000" dirty="0" err="1">
                <a:latin typeface="Calibri Light" panose="020F0302020204030204" pitchFamily="34" charset="0"/>
                <a:cs typeface="Calibri Light" panose="020F0302020204030204" pitchFamily="34" charset="0"/>
              </a:rPr>
              <a:t>Studenti</a:t>
            </a:r>
            <a:r>
              <a:rPr lang="en-US" sz="2000" dirty="0">
                <a:latin typeface="Calibri Light" panose="020F0302020204030204" pitchFamily="34" charset="0"/>
                <a:cs typeface="Calibri Light" panose="020F0302020204030204" pitchFamily="34" charset="0"/>
              </a:rPr>
              <a:t> online</a:t>
            </a:r>
          </a:p>
          <a:p>
            <a:pPr marL="285750" indent="-285750">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If you don’t have a course in your Study Plan you </a:t>
            </a:r>
            <a:r>
              <a:rPr lang="en-US" sz="2000" b="1" dirty="0">
                <a:latin typeface="Calibri" panose="020F0502020204030204" pitchFamily="34" charset="0"/>
                <a:cs typeface="Calibri" panose="020F0502020204030204" pitchFamily="34" charset="0"/>
              </a:rPr>
              <a:t>CANNOT</a:t>
            </a:r>
            <a:r>
              <a:rPr lang="en-US" sz="2000" dirty="0">
                <a:latin typeface="Calibri Light" panose="020F0302020204030204" pitchFamily="34" charset="0"/>
                <a:cs typeface="Calibri Light" panose="020F0302020204030204" pitchFamily="34" charset="0"/>
              </a:rPr>
              <a:t> take the exam</a:t>
            </a:r>
          </a:p>
          <a:p>
            <a:pPr marL="285750" indent="-285750">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Once you have taken the exam and accepted the grade it </a:t>
            </a:r>
            <a:r>
              <a:rPr lang="en-US" sz="2000" b="1" dirty="0">
                <a:latin typeface="Calibri" panose="020F0502020204030204" pitchFamily="34" charset="0"/>
                <a:cs typeface="Calibri" panose="020F0502020204030204" pitchFamily="34" charset="0"/>
              </a:rPr>
              <a:t>CANNOT</a:t>
            </a:r>
            <a:r>
              <a:rPr lang="en-US" sz="2000" dirty="0">
                <a:latin typeface="Calibri Light" panose="020F0302020204030204" pitchFamily="34" charset="0"/>
                <a:cs typeface="Calibri Light" panose="020F0302020204030204" pitchFamily="34" charset="0"/>
              </a:rPr>
              <a:t> be changed anymore </a:t>
            </a:r>
          </a:p>
          <a:p>
            <a:pPr marL="285750" indent="-285750">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You can follow the lessons even though you don’t have them in the study plan (exceptions related to trips/lab activities with insurance involved)</a:t>
            </a:r>
          </a:p>
          <a:p>
            <a:endParaRPr lang="en-GB" sz="2000" dirty="0"/>
          </a:p>
        </p:txBody>
      </p:sp>
    </p:spTree>
    <p:extLst>
      <p:ext uri="{BB962C8B-B14F-4D97-AF65-F5344CB8AC3E}">
        <p14:creationId xmlns:p14="http://schemas.microsoft.com/office/powerpoint/2010/main" val="1792002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AA8F57DE-4F50-F760-0EC2-71B59E399C6B}"/>
              </a:ext>
            </a:extLst>
          </p:cNvPr>
          <p:cNvSpPr/>
          <p:nvPr/>
        </p:nvSpPr>
        <p:spPr>
          <a:xfrm>
            <a:off x="1212980" y="4627984"/>
            <a:ext cx="10394302" cy="125030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1B44A499-9848-47A6-A159-24BC85FDCC35}"/>
              </a:ext>
            </a:extLst>
          </p:cNvPr>
          <p:cNvSpPr>
            <a:spLocks noGrp="1"/>
          </p:cNvSpPr>
          <p:nvPr>
            <p:ph type="ctrTitle"/>
          </p:nvPr>
        </p:nvSpPr>
        <p:spPr>
          <a:xfrm>
            <a:off x="480646" y="468278"/>
            <a:ext cx="9144000" cy="679508"/>
          </a:xfrm>
        </p:spPr>
        <p:txBody>
          <a:bodyPr>
            <a:normAutofit fontScale="90000"/>
          </a:bodyPr>
          <a:lstStyle/>
          <a:p>
            <a:pPr algn="l"/>
            <a:br>
              <a:rPr lang="en-US" dirty="0">
                <a:solidFill>
                  <a:srgbClr val="076026"/>
                </a:solidFill>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WHEN TO PRESENT YOUR STUDY PLAN</a:t>
            </a:r>
            <a:endParaRPr lang="it-IT" sz="4000" dirty="0">
              <a:latin typeface="Calibri" panose="020F0502020204030204" pitchFamily="34" charset="0"/>
              <a:cs typeface="Calibri" panose="020F0502020204030204" pitchFamily="34" charset="0"/>
            </a:endParaRPr>
          </a:p>
        </p:txBody>
      </p:sp>
      <p:sp>
        <p:nvSpPr>
          <p:cNvPr id="3" name="Sottotitolo 2">
            <a:extLst>
              <a:ext uri="{FF2B5EF4-FFF2-40B4-BE49-F238E27FC236}">
                <a16:creationId xmlns:a16="http://schemas.microsoft.com/office/drawing/2014/main" id="{B3F9D887-7944-41E3-A4E8-D2BD3713D98C}"/>
              </a:ext>
            </a:extLst>
          </p:cNvPr>
          <p:cNvSpPr>
            <a:spLocks noGrp="1"/>
          </p:cNvSpPr>
          <p:nvPr>
            <p:ph type="subTitle" idx="1"/>
          </p:nvPr>
        </p:nvSpPr>
        <p:spPr>
          <a:xfrm>
            <a:off x="385894" y="1442907"/>
            <a:ext cx="11383859" cy="4496500"/>
          </a:xfrm>
        </p:spPr>
        <p:txBody>
          <a:bodyPr>
            <a:normAutofit fontScale="77500" lnSpcReduction="20000"/>
          </a:bodyPr>
          <a:lstStyle/>
          <a:p>
            <a:pPr algn="l"/>
            <a:r>
              <a:rPr lang="en-US" sz="2600" dirty="0">
                <a:latin typeface="Calibri Light" panose="020F0302020204030204" pitchFamily="34" charset="0"/>
                <a:cs typeface="Calibri Light" panose="020F0302020204030204" pitchFamily="34" charset="0"/>
              </a:rPr>
              <a:t>The online windows for the A.Y. 2025/26 are:</a:t>
            </a:r>
          </a:p>
          <a:p>
            <a:pPr algn="l"/>
            <a:br>
              <a:rPr lang="en-US" sz="2600" dirty="0">
                <a:latin typeface="Calibri Light" panose="020F0302020204030204" pitchFamily="34" charset="0"/>
                <a:cs typeface="Calibri Light" panose="020F0302020204030204" pitchFamily="34" charset="0"/>
              </a:rPr>
            </a:br>
            <a:r>
              <a:rPr lang="en-US" sz="2600" dirty="0">
                <a:latin typeface="Calibri Light" panose="020F0302020204030204" pitchFamily="34" charset="0"/>
                <a:cs typeface="Calibri Light" panose="020F0302020204030204" pitchFamily="34" charset="0"/>
              </a:rPr>
              <a:t>- </a:t>
            </a:r>
            <a:r>
              <a:rPr lang="en-GB" sz="2600" b="1" i="0" dirty="0">
                <a:solidFill>
                  <a:srgbClr val="333333"/>
                </a:solidFill>
                <a:effectLst/>
                <a:latin typeface="Calibri" panose="020F0502020204030204" pitchFamily="34" charset="0"/>
                <a:cs typeface="Calibri" panose="020F0502020204030204" pitchFamily="34" charset="0"/>
              </a:rPr>
              <a:t>First period</a:t>
            </a:r>
            <a:r>
              <a:rPr lang="en-GB" sz="2600" b="0" i="0" dirty="0">
                <a:solidFill>
                  <a:srgbClr val="333333"/>
                </a:solidFill>
                <a:effectLst/>
                <a:latin typeface="Calibri Light" panose="020F0302020204030204" pitchFamily="34" charset="0"/>
                <a:cs typeface="Calibri Light" panose="020F0302020204030204" pitchFamily="34" charset="0"/>
              </a:rPr>
              <a:t>: </a:t>
            </a:r>
            <a:r>
              <a:rPr lang="en-US" sz="2600" b="0" i="0" dirty="0">
                <a:solidFill>
                  <a:srgbClr val="333333"/>
                </a:solidFill>
                <a:effectLst/>
                <a:latin typeface="Calibri Light" panose="020F0302020204030204" pitchFamily="34" charset="0"/>
                <a:cs typeface="Calibri Light" panose="020F0302020204030204" pitchFamily="34" charset="0"/>
              </a:rPr>
              <a:t>from </a:t>
            </a:r>
            <a:r>
              <a:rPr lang="en-US" sz="2600" b="1" i="0" dirty="0">
                <a:solidFill>
                  <a:srgbClr val="333333"/>
                </a:solidFill>
                <a:effectLst/>
                <a:latin typeface="Calibri" panose="020F0502020204030204" pitchFamily="34" charset="0"/>
                <a:cs typeface="Calibri" panose="020F0502020204030204" pitchFamily="34" charset="0"/>
              </a:rPr>
              <a:t>September 1st to November 20th</a:t>
            </a:r>
            <a:r>
              <a:rPr lang="en-US" sz="2600" b="0" i="0" dirty="0">
                <a:solidFill>
                  <a:srgbClr val="333333"/>
                </a:solidFill>
                <a:effectLst/>
                <a:latin typeface="Calibri Light" panose="020F0302020204030204" pitchFamily="34" charset="0"/>
                <a:cs typeface="Calibri Light" panose="020F0302020204030204" pitchFamily="34" charset="0"/>
              </a:rPr>
              <a:t>, 2025</a:t>
            </a:r>
            <a:endParaRPr lang="en-GB" sz="2600" b="0" i="0" dirty="0">
              <a:solidFill>
                <a:srgbClr val="333333"/>
              </a:solidFill>
              <a:effectLst/>
              <a:latin typeface="Calibri Light" panose="020F0302020204030204" pitchFamily="34" charset="0"/>
              <a:cs typeface="Calibri Light" panose="020F0302020204030204" pitchFamily="34" charset="0"/>
            </a:endParaRPr>
          </a:p>
          <a:p>
            <a:pPr algn="l"/>
            <a:r>
              <a:rPr lang="en-US" sz="2600" b="1" dirty="0">
                <a:latin typeface="Calibri" panose="020F0502020204030204" pitchFamily="34" charset="0"/>
                <a:cs typeface="Calibri" panose="020F0502020204030204" pitchFamily="34" charset="0"/>
              </a:rPr>
              <a:t>E-mail Request to score@unibo.it</a:t>
            </a:r>
            <a:r>
              <a:rPr lang="en-US" sz="2600" dirty="0">
                <a:latin typeface="Calibri" panose="020F0502020204030204" pitchFamily="34" charset="0"/>
                <a:cs typeface="Calibri" panose="020F0502020204030204" pitchFamily="34" charset="0"/>
              </a:rPr>
              <a:t> </a:t>
            </a:r>
            <a:r>
              <a:rPr lang="en-US" sz="2600" dirty="0">
                <a:latin typeface="Calibri Light" panose="020F0302020204030204" pitchFamily="34" charset="0"/>
                <a:cs typeface="Calibri Light" panose="020F0302020204030204" pitchFamily="34" charset="0"/>
              </a:rPr>
              <a:t>for the Study Plan Committee approval: </a:t>
            </a:r>
            <a:r>
              <a:rPr lang="en-US" sz="2600" b="1" dirty="0">
                <a:latin typeface="Calibri" panose="020F0502020204030204" pitchFamily="34" charset="0"/>
                <a:cs typeface="Calibri" panose="020F0502020204030204" pitchFamily="34" charset="0"/>
              </a:rPr>
              <a:t>November 3rd, 2025</a:t>
            </a:r>
            <a:br>
              <a:rPr lang="en-US" sz="2600" b="1" dirty="0">
                <a:latin typeface="Calibri Light" panose="020F0302020204030204" pitchFamily="34" charset="0"/>
                <a:cs typeface="Calibri Light" panose="020F0302020204030204" pitchFamily="34" charset="0"/>
              </a:rPr>
            </a:br>
            <a:r>
              <a:rPr lang="en-US" sz="2600" dirty="0">
                <a:latin typeface="Calibri Light" panose="020F0302020204030204" pitchFamily="34" charset="0"/>
                <a:cs typeface="Calibri Light" panose="020F0302020204030204" pitchFamily="34" charset="0"/>
              </a:rPr>
              <a:t>(</a:t>
            </a:r>
            <a:r>
              <a:rPr lang="it-IT" sz="2600" dirty="0">
                <a:latin typeface="Calibri Light" panose="020F0302020204030204" pitchFamily="34" charset="0"/>
                <a:cs typeface="Calibri Light" panose="020F0302020204030204" pitchFamily="34" charset="0"/>
              </a:rPr>
              <a:t>Late </a:t>
            </a:r>
            <a:r>
              <a:rPr lang="it-IT" sz="2600" dirty="0" err="1">
                <a:latin typeface="Calibri Light" panose="020F0302020204030204" pitchFamily="34" charset="0"/>
                <a:cs typeface="Calibri Light" panose="020F0302020204030204" pitchFamily="34" charset="0"/>
              </a:rPr>
              <a:t>requests</a:t>
            </a:r>
            <a:r>
              <a:rPr lang="it-IT" sz="2600" dirty="0">
                <a:latin typeface="Calibri Light" panose="020F0302020204030204" pitchFamily="34" charset="0"/>
                <a:cs typeface="Calibri Light" panose="020F0302020204030204" pitchFamily="34" charset="0"/>
              </a:rPr>
              <a:t> </a:t>
            </a:r>
            <a:r>
              <a:rPr lang="it-IT" sz="2600" dirty="0" err="1">
                <a:latin typeface="Calibri Light" panose="020F0302020204030204" pitchFamily="34" charset="0"/>
                <a:cs typeface="Calibri Light" panose="020F0302020204030204" pitchFamily="34" charset="0"/>
              </a:rPr>
              <a:t>will</a:t>
            </a:r>
            <a:r>
              <a:rPr lang="it-IT" sz="2600" dirty="0">
                <a:latin typeface="Calibri Light" panose="020F0302020204030204" pitchFamily="34" charset="0"/>
                <a:cs typeface="Calibri Light" panose="020F0302020204030204" pitchFamily="34" charset="0"/>
              </a:rPr>
              <a:t> be </a:t>
            </a:r>
            <a:r>
              <a:rPr lang="it-IT" sz="2600" dirty="0" err="1">
                <a:latin typeface="Calibri Light" panose="020F0302020204030204" pitchFamily="34" charset="0"/>
                <a:cs typeface="Calibri Light" panose="020F0302020204030204" pitchFamily="34" charset="0"/>
              </a:rPr>
              <a:t>processed</a:t>
            </a:r>
            <a:r>
              <a:rPr lang="it-IT" sz="2600" dirty="0">
                <a:latin typeface="Calibri Light" panose="020F0302020204030204" pitchFamily="34" charset="0"/>
                <a:cs typeface="Calibri Light" panose="020F0302020204030204" pitchFamily="34" charset="0"/>
              </a:rPr>
              <a:t> for the second online window)</a:t>
            </a:r>
          </a:p>
          <a:p>
            <a:pPr algn="l"/>
            <a:br>
              <a:rPr lang="en-US" sz="2600" dirty="0">
                <a:latin typeface="Calibri Light" panose="020F0302020204030204" pitchFamily="34" charset="0"/>
                <a:cs typeface="Calibri Light" panose="020F0302020204030204" pitchFamily="34" charset="0"/>
              </a:rPr>
            </a:br>
            <a:r>
              <a:rPr lang="en-US" sz="2600" dirty="0">
                <a:latin typeface="Calibri Light" panose="020F0302020204030204" pitchFamily="34" charset="0"/>
                <a:cs typeface="Calibri Light" panose="020F0302020204030204" pitchFamily="34" charset="0"/>
              </a:rPr>
              <a:t>- </a:t>
            </a:r>
            <a:r>
              <a:rPr lang="en-US" sz="2600" b="1" dirty="0">
                <a:latin typeface="Calibri" panose="020F0502020204030204" pitchFamily="34" charset="0"/>
                <a:cs typeface="Calibri" panose="020F0502020204030204" pitchFamily="34" charset="0"/>
              </a:rPr>
              <a:t>Second period</a:t>
            </a:r>
            <a:r>
              <a:rPr lang="en-US" sz="2600" dirty="0">
                <a:latin typeface="Calibri Light" panose="020F0302020204030204" pitchFamily="34" charset="0"/>
                <a:cs typeface="Calibri Light" panose="020F0302020204030204" pitchFamily="34" charset="0"/>
              </a:rPr>
              <a:t>: </a:t>
            </a:r>
            <a:r>
              <a:rPr lang="en-GB" sz="2600" b="0" i="0" dirty="0">
                <a:solidFill>
                  <a:srgbClr val="333333"/>
                </a:solidFill>
                <a:effectLst/>
                <a:latin typeface="Calibri Light" panose="020F0302020204030204" pitchFamily="34" charset="0"/>
                <a:cs typeface="Calibri Light" panose="020F0302020204030204" pitchFamily="34" charset="0"/>
              </a:rPr>
              <a:t>from</a:t>
            </a:r>
            <a:r>
              <a:rPr lang="en-US" sz="2600" b="1" i="0" dirty="0">
                <a:solidFill>
                  <a:srgbClr val="333333"/>
                </a:solidFill>
                <a:effectLst/>
                <a:latin typeface="Calibri Light" panose="020F0302020204030204" pitchFamily="34" charset="0"/>
                <a:cs typeface="Calibri Light" panose="020F0302020204030204" pitchFamily="34" charset="0"/>
              </a:rPr>
              <a:t> </a:t>
            </a:r>
            <a:r>
              <a:rPr lang="en-US" sz="2600" b="1" i="0" dirty="0">
                <a:solidFill>
                  <a:srgbClr val="333333"/>
                </a:solidFill>
                <a:effectLst/>
                <a:latin typeface="Calibri" panose="020F0502020204030204" pitchFamily="34" charset="0"/>
                <a:cs typeface="Calibri" panose="020F0502020204030204" pitchFamily="34" charset="0"/>
              </a:rPr>
              <a:t>December 14th</a:t>
            </a:r>
            <a:r>
              <a:rPr lang="en-US" sz="2600" b="1" i="0" dirty="0">
                <a:solidFill>
                  <a:srgbClr val="333333"/>
                </a:solidFill>
                <a:effectLst/>
                <a:latin typeface="Calibri Light" panose="020F0302020204030204" pitchFamily="34" charset="0"/>
                <a:cs typeface="Calibri Light" panose="020F0302020204030204" pitchFamily="34" charset="0"/>
              </a:rPr>
              <a:t>, </a:t>
            </a:r>
            <a:r>
              <a:rPr lang="en-US" sz="2600" i="0" dirty="0">
                <a:solidFill>
                  <a:srgbClr val="333333"/>
                </a:solidFill>
                <a:effectLst/>
                <a:latin typeface="Calibri Light" panose="020F0302020204030204" pitchFamily="34" charset="0"/>
                <a:cs typeface="Calibri Light" panose="020F0302020204030204" pitchFamily="34" charset="0"/>
              </a:rPr>
              <a:t>2025 </a:t>
            </a:r>
            <a:r>
              <a:rPr lang="en-US" sz="2600" b="1" i="0" dirty="0">
                <a:solidFill>
                  <a:srgbClr val="333333"/>
                </a:solidFill>
                <a:effectLst/>
                <a:latin typeface="Calibri Light" panose="020F0302020204030204" pitchFamily="34" charset="0"/>
                <a:cs typeface="Calibri Light" panose="020F0302020204030204" pitchFamily="34" charset="0"/>
              </a:rPr>
              <a:t>to </a:t>
            </a:r>
            <a:r>
              <a:rPr lang="en-US" sz="2600" b="1" i="0" dirty="0">
                <a:solidFill>
                  <a:srgbClr val="333333"/>
                </a:solidFill>
                <a:effectLst/>
                <a:latin typeface="Calibri" panose="020F0502020204030204" pitchFamily="34" charset="0"/>
                <a:cs typeface="Calibri" panose="020F0502020204030204" pitchFamily="34" charset="0"/>
              </a:rPr>
              <a:t>March 1st, 2026</a:t>
            </a:r>
          </a:p>
          <a:p>
            <a:pPr algn="l"/>
            <a:r>
              <a:rPr lang="en-US" sz="2600" b="1" dirty="0">
                <a:latin typeface="Calibri Light" panose="020F0302020204030204" pitchFamily="34" charset="0"/>
                <a:cs typeface="Calibri Light" panose="020F0302020204030204" pitchFamily="34" charset="0"/>
              </a:rPr>
              <a:t>E-mail Request</a:t>
            </a:r>
            <a:r>
              <a:rPr lang="en-US" sz="2600" dirty="0">
                <a:latin typeface="Calibri Light" panose="020F0302020204030204" pitchFamily="34" charset="0"/>
                <a:cs typeface="Calibri Light" panose="020F0302020204030204" pitchFamily="34" charset="0"/>
              </a:rPr>
              <a:t> </a:t>
            </a:r>
            <a:r>
              <a:rPr lang="en-US" sz="2600" b="1" dirty="0">
                <a:latin typeface="Calibri Light" panose="020F0302020204030204" pitchFamily="34" charset="0"/>
                <a:cs typeface="Calibri Light" panose="020F0302020204030204" pitchFamily="34" charset="0"/>
              </a:rPr>
              <a:t>to score@unibo.it</a:t>
            </a:r>
            <a:r>
              <a:rPr lang="en-US" sz="2600" dirty="0">
                <a:latin typeface="Calibri Light" panose="020F0302020204030204" pitchFamily="34" charset="0"/>
                <a:cs typeface="Calibri Light" panose="020F0302020204030204" pitchFamily="34" charset="0"/>
              </a:rPr>
              <a:t> for the Study Plan Committee approval: </a:t>
            </a:r>
            <a:r>
              <a:rPr lang="en-US" sz="2600" b="1" dirty="0">
                <a:latin typeface="Calibri" panose="020F0502020204030204" pitchFamily="34" charset="0"/>
                <a:cs typeface="Calibri" panose="020F0502020204030204" pitchFamily="34" charset="0"/>
              </a:rPr>
              <a:t>February 2nd, 2026</a:t>
            </a:r>
            <a:br>
              <a:rPr lang="en-US" sz="2600" dirty="0">
                <a:latin typeface="Calibri Light" panose="020F0302020204030204" pitchFamily="34" charset="0"/>
                <a:cs typeface="Calibri Light" panose="020F0302020204030204" pitchFamily="34" charset="0"/>
              </a:rPr>
            </a:br>
            <a:br>
              <a:rPr lang="en-US" sz="2600" b="1" dirty="0">
                <a:latin typeface="Calibri" panose="020F0502020204030204" pitchFamily="34" charset="0"/>
                <a:cs typeface="Calibri" panose="020F0502020204030204" pitchFamily="34" charset="0"/>
              </a:rPr>
            </a:br>
            <a:r>
              <a:rPr lang="en-US" sz="2600" b="1" dirty="0">
                <a:latin typeface="Calibri" panose="020F0502020204030204" pitchFamily="34" charset="0"/>
                <a:cs typeface="Calibri" panose="020F0502020204030204" pitchFamily="34" charset="0"/>
              </a:rPr>
              <a:t>The mail request must be matched by the study plan submission on SOL, where the student will receive the formal approval  by the Study Plan Committee.</a:t>
            </a:r>
          </a:p>
          <a:p>
            <a:pPr algn="l"/>
            <a:endParaRPr lang="en-US" sz="2600" b="1" dirty="0">
              <a:latin typeface="Calibri" panose="020F0502020204030204" pitchFamily="34" charset="0"/>
              <a:cs typeface="Calibri" panose="020F0502020204030204" pitchFamily="34" charset="0"/>
            </a:endParaRPr>
          </a:p>
          <a:p>
            <a:pPr algn="l"/>
            <a:r>
              <a:rPr lang="it-IT" sz="2600" dirty="0">
                <a:latin typeface="Calibri Light" panose="020F0302020204030204" pitchFamily="34" charset="0"/>
                <a:cs typeface="Calibri Light" panose="020F0302020204030204" pitchFamily="34" charset="0"/>
              </a:rPr>
              <a:t>	</a:t>
            </a:r>
            <a:r>
              <a:rPr lang="it-IT" sz="2600" dirty="0" err="1">
                <a:latin typeface="Calibri Light" panose="020F0302020204030204" pitchFamily="34" charset="0"/>
                <a:cs typeface="Calibri Light" panose="020F0302020204030204" pitchFamily="34" charset="0"/>
              </a:rPr>
              <a:t>If</a:t>
            </a:r>
            <a:r>
              <a:rPr lang="it-IT" sz="2600" dirty="0">
                <a:latin typeface="Calibri Light" panose="020F0302020204030204" pitchFamily="34" charset="0"/>
                <a:cs typeface="Calibri Light" panose="020F0302020204030204" pitchFamily="34" charset="0"/>
              </a:rPr>
              <a:t> you need to </a:t>
            </a:r>
            <a:r>
              <a:rPr lang="it-IT" sz="2600" dirty="0" err="1">
                <a:latin typeface="Calibri Light" panose="020F0302020204030204" pitchFamily="34" charset="0"/>
                <a:cs typeface="Calibri Light" panose="020F0302020204030204" pitchFamily="34" charset="0"/>
              </a:rPr>
              <a:t>modify</a:t>
            </a:r>
            <a:r>
              <a:rPr lang="it-IT" sz="2600" dirty="0">
                <a:latin typeface="Calibri Light" panose="020F0302020204030204" pitchFamily="34" charset="0"/>
                <a:cs typeface="Calibri Light" panose="020F0302020204030204" pitchFamily="34" charset="0"/>
              </a:rPr>
              <a:t> the </a:t>
            </a:r>
            <a:r>
              <a:rPr lang="it-IT" sz="2600" dirty="0" err="1">
                <a:latin typeface="Calibri Light" panose="020F0302020204030204" pitchFamily="34" charset="0"/>
                <a:cs typeface="Calibri Light" panose="020F0302020204030204" pitchFamily="34" charset="0"/>
              </a:rPr>
              <a:t>selection</a:t>
            </a:r>
            <a:r>
              <a:rPr lang="it-IT" sz="2600" dirty="0">
                <a:latin typeface="Calibri Light" panose="020F0302020204030204" pitchFamily="34" charset="0"/>
                <a:cs typeface="Calibri Light" panose="020F0302020204030204" pitchFamily="34" charset="0"/>
              </a:rPr>
              <a:t> of </a:t>
            </a:r>
            <a:r>
              <a:rPr lang="it-IT" sz="2600" dirty="0" err="1">
                <a:latin typeface="Calibri Light" panose="020F0302020204030204" pitchFamily="34" charset="0"/>
                <a:cs typeface="Calibri Light" panose="020F0302020204030204" pitchFamily="34" charset="0"/>
              </a:rPr>
              <a:t>thesis</a:t>
            </a:r>
            <a:r>
              <a:rPr lang="it-IT" sz="2600" dirty="0">
                <a:latin typeface="Calibri Light" panose="020F0302020204030204" pitchFamily="34" charset="0"/>
                <a:cs typeface="Calibri Light" panose="020F0302020204030204" pitchFamily="34" charset="0"/>
              </a:rPr>
              <a:t> </a:t>
            </a:r>
            <a:r>
              <a:rPr lang="it-IT" sz="2600" dirty="0" err="1">
                <a:latin typeface="Calibri Light" panose="020F0302020204030204" pitchFamily="34" charset="0"/>
                <a:cs typeface="Calibri Light" panose="020F0302020204030204" pitchFamily="34" charset="0"/>
              </a:rPr>
              <a:t>preparation</a:t>
            </a:r>
            <a:r>
              <a:rPr lang="it-IT" sz="2600" dirty="0">
                <a:latin typeface="Calibri Light" panose="020F0302020204030204" pitchFamily="34" charset="0"/>
                <a:cs typeface="Calibri Light" panose="020F0302020204030204" pitchFamily="34" charset="0"/>
              </a:rPr>
              <a:t> </a:t>
            </a:r>
            <a:r>
              <a:rPr lang="it-IT" sz="2600" dirty="0" err="1">
                <a:latin typeface="Calibri Light" panose="020F0302020204030204" pitchFamily="34" charset="0"/>
                <a:cs typeface="Calibri Light" panose="020F0302020204030204" pitchFamily="34" charset="0"/>
              </a:rPr>
              <a:t>abroad</a:t>
            </a:r>
            <a:r>
              <a:rPr lang="it-IT" sz="2600" dirty="0">
                <a:latin typeface="Calibri Light" panose="020F0302020204030204" pitchFamily="34" charset="0"/>
                <a:cs typeface="Calibri Light" panose="020F0302020204030204" pitchFamily="34" charset="0"/>
              </a:rPr>
              <a:t>/in Italy after the second online 	window, due to an </a:t>
            </a:r>
            <a:r>
              <a:rPr lang="it-IT" sz="2600" dirty="0" err="1">
                <a:latin typeface="Calibri Light" panose="020F0302020204030204" pitchFamily="34" charset="0"/>
                <a:cs typeface="Calibri Light" panose="020F0302020204030204" pitchFamily="34" charset="0"/>
              </a:rPr>
              <a:t>exceptional</a:t>
            </a:r>
            <a:r>
              <a:rPr lang="it-IT" sz="2600" dirty="0">
                <a:latin typeface="Calibri Light" panose="020F0302020204030204" pitchFamily="34" charset="0"/>
                <a:cs typeface="Calibri Light" panose="020F0302020204030204" pitchFamily="34" charset="0"/>
              </a:rPr>
              <a:t> late change of the </a:t>
            </a:r>
            <a:r>
              <a:rPr lang="it-IT" sz="2600" dirty="0" err="1">
                <a:latin typeface="Calibri Light" panose="020F0302020204030204" pitchFamily="34" charset="0"/>
                <a:cs typeface="Calibri Light" panose="020F0302020204030204" pitchFamily="34" charset="0"/>
              </a:rPr>
              <a:t>thesis</a:t>
            </a:r>
            <a:r>
              <a:rPr lang="it-IT" sz="2600" dirty="0">
                <a:latin typeface="Calibri Light" panose="020F0302020204030204" pitchFamily="34" charset="0"/>
                <a:cs typeface="Calibri Light" panose="020F0302020204030204" pitchFamily="34" charset="0"/>
              </a:rPr>
              <a:t> project </a:t>
            </a:r>
            <a:r>
              <a:rPr lang="it-IT" sz="2600" dirty="0" err="1">
                <a:latin typeface="Calibri Light" panose="020F0302020204030204" pitchFamily="34" charset="0"/>
                <a:cs typeface="Calibri Light" panose="020F0302020204030204" pitchFamily="34" charset="0"/>
              </a:rPr>
              <a:t>agreed</a:t>
            </a:r>
            <a:r>
              <a:rPr lang="it-IT" sz="2600" dirty="0">
                <a:latin typeface="Calibri Light" panose="020F0302020204030204" pitchFamily="34" charset="0"/>
                <a:cs typeface="Calibri Light" panose="020F0302020204030204" pitchFamily="34" charset="0"/>
              </a:rPr>
              <a:t> with </a:t>
            </a:r>
            <a:r>
              <a:rPr lang="it-IT" sz="2600" dirty="0" err="1">
                <a:latin typeface="Calibri Light" panose="020F0302020204030204" pitchFamily="34" charset="0"/>
                <a:cs typeface="Calibri Light" panose="020F0302020204030204" pitchFamily="34" charset="0"/>
              </a:rPr>
              <a:t>your</a:t>
            </a:r>
            <a:r>
              <a:rPr lang="it-IT" sz="2600" dirty="0">
                <a:latin typeface="Calibri Light" panose="020F0302020204030204" pitchFamily="34" charset="0"/>
                <a:cs typeface="Calibri Light" panose="020F0302020204030204" pitchFamily="34" charset="0"/>
              </a:rPr>
              <a:t> </a:t>
            </a:r>
            <a:r>
              <a:rPr lang="it-IT" sz="2600" dirty="0" err="1">
                <a:latin typeface="Calibri Light" panose="020F0302020204030204" pitchFamily="34" charset="0"/>
                <a:cs typeface="Calibri Light" panose="020F0302020204030204" pitchFamily="34" charset="0"/>
              </a:rPr>
              <a:t>thesis</a:t>
            </a:r>
            <a:r>
              <a:rPr lang="it-IT" sz="2600" dirty="0">
                <a:latin typeface="Calibri Light" panose="020F0302020204030204" pitchFamily="34" charset="0"/>
                <a:cs typeface="Calibri Light" panose="020F0302020204030204" pitchFamily="34" charset="0"/>
              </a:rPr>
              <a:t> supervisor </a:t>
            </a:r>
          </a:p>
          <a:p>
            <a:pPr algn="l"/>
            <a:r>
              <a:rPr lang="it-IT" sz="2600" dirty="0">
                <a:latin typeface="Calibri Light" panose="020F0302020204030204" pitchFamily="34" charset="0"/>
                <a:cs typeface="Calibri Light" panose="020F0302020204030204" pitchFamily="34" charset="0"/>
                <a:sym typeface="Wingdings" panose="05000000000000000000" pitchFamily="2" charset="2"/>
              </a:rPr>
              <a:t>	</a:t>
            </a:r>
            <a:r>
              <a:rPr lang="it-IT" sz="2600" dirty="0">
                <a:latin typeface="Calibri Light" panose="020F0302020204030204" pitchFamily="34" charset="0"/>
                <a:cs typeface="Calibri Light" panose="020F0302020204030204" pitchFamily="34" charset="0"/>
              </a:rPr>
              <a:t>  send a </a:t>
            </a:r>
            <a:r>
              <a:rPr lang="it-IT" sz="2600" dirty="0" err="1">
                <a:latin typeface="Calibri Light" panose="020F0302020204030204" pitchFamily="34" charset="0"/>
                <a:cs typeface="Calibri Light" panose="020F0302020204030204" pitchFamily="34" charset="0"/>
              </a:rPr>
              <a:t>motivated</a:t>
            </a:r>
            <a:r>
              <a:rPr lang="it-IT" sz="2600" dirty="0">
                <a:latin typeface="Calibri Light" panose="020F0302020204030204" pitchFamily="34" charset="0"/>
                <a:cs typeface="Calibri Light" panose="020F0302020204030204" pitchFamily="34" charset="0"/>
              </a:rPr>
              <a:t> </a:t>
            </a:r>
            <a:r>
              <a:rPr lang="it-IT" sz="2600" dirty="0" err="1">
                <a:latin typeface="Calibri Light" panose="020F0302020204030204" pitchFamily="34" charset="0"/>
                <a:cs typeface="Calibri Light" panose="020F0302020204030204" pitchFamily="34" charset="0"/>
              </a:rPr>
              <a:t>request</a:t>
            </a:r>
            <a:r>
              <a:rPr lang="it-IT" sz="2600" dirty="0">
                <a:latin typeface="Calibri Light" panose="020F0302020204030204" pitchFamily="34" charset="0"/>
                <a:cs typeface="Calibri Light" panose="020F0302020204030204" pitchFamily="34" charset="0"/>
              </a:rPr>
              <a:t> to the Programme Coordinator </a:t>
            </a:r>
            <a:r>
              <a:rPr lang="it-IT" sz="2600" u="sng" dirty="0">
                <a:latin typeface="Calibri Light" panose="020F0302020204030204" pitchFamily="34" charset="0"/>
                <a:cs typeface="Calibri Light" panose="020F0302020204030204" pitchFamily="34" charset="0"/>
                <a:hlinkClick r:id="rId2"/>
              </a:rPr>
              <a:t>score@unibo.it</a:t>
            </a:r>
            <a:r>
              <a:rPr lang="it-IT" sz="2600" dirty="0">
                <a:latin typeface="Calibri Light" panose="020F0302020204030204" pitchFamily="34" charset="0"/>
                <a:cs typeface="Calibri Light" panose="020F0302020204030204" pitchFamily="34" charset="0"/>
              </a:rPr>
              <a:t> </a:t>
            </a:r>
            <a:r>
              <a:rPr lang="it-IT" sz="2600" dirty="0" err="1">
                <a:latin typeface="Calibri Light" panose="020F0302020204030204" pitchFamily="34" charset="0"/>
                <a:cs typeface="Calibri Light" panose="020F0302020204030204" pitchFamily="34" charset="0"/>
              </a:rPr>
              <a:t>copying</a:t>
            </a:r>
            <a:r>
              <a:rPr lang="it-IT" sz="2600" dirty="0">
                <a:latin typeface="Calibri Light" panose="020F0302020204030204" pitchFamily="34" charset="0"/>
                <a:cs typeface="Calibri Light" panose="020F0302020204030204" pitchFamily="34" charset="0"/>
              </a:rPr>
              <a:t> </a:t>
            </a:r>
            <a:r>
              <a:rPr lang="it-IT" sz="2600" dirty="0" err="1">
                <a:latin typeface="Calibri Light" panose="020F0302020204030204" pitchFamily="34" charset="0"/>
                <a:cs typeface="Calibri Light" panose="020F0302020204030204" pitchFamily="34" charset="0"/>
              </a:rPr>
              <a:t>your</a:t>
            </a:r>
            <a:r>
              <a:rPr lang="it-IT" sz="2600" dirty="0">
                <a:latin typeface="Calibri Light" panose="020F0302020204030204" pitchFamily="34" charset="0"/>
                <a:cs typeface="Calibri Light" panose="020F0302020204030204" pitchFamily="34" charset="0"/>
              </a:rPr>
              <a:t> </a:t>
            </a:r>
            <a:r>
              <a:rPr lang="it-IT" sz="2600" dirty="0" err="1">
                <a:latin typeface="Calibri Light" panose="020F0302020204030204" pitchFamily="34" charset="0"/>
                <a:cs typeface="Calibri Light" panose="020F0302020204030204" pitchFamily="34" charset="0"/>
              </a:rPr>
              <a:t>thesis</a:t>
            </a:r>
            <a:r>
              <a:rPr lang="it-IT" sz="2600" dirty="0">
                <a:latin typeface="Calibri Light" panose="020F0302020204030204" pitchFamily="34" charset="0"/>
                <a:cs typeface="Calibri Light" panose="020F0302020204030204" pitchFamily="34" charset="0"/>
              </a:rPr>
              <a:t> 	supervisor</a:t>
            </a:r>
            <a:endParaRPr lang="en-US" sz="2600" b="1" dirty="0">
              <a:latin typeface="+mj-lt"/>
            </a:endParaRPr>
          </a:p>
          <a:p>
            <a:pPr algn="l"/>
            <a:endParaRPr lang="en-US" b="1" dirty="0"/>
          </a:p>
          <a:p>
            <a:pPr algn="l"/>
            <a:endParaRPr lang="en-US" dirty="0"/>
          </a:p>
        </p:txBody>
      </p:sp>
    </p:spTree>
    <p:extLst>
      <p:ext uri="{BB962C8B-B14F-4D97-AF65-F5344CB8AC3E}">
        <p14:creationId xmlns:p14="http://schemas.microsoft.com/office/powerpoint/2010/main" val="34789122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B5E2D0-AB9E-F0CC-1A91-146EB8320F03}"/>
              </a:ext>
            </a:extLst>
          </p:cNvPr>
          <p:cNvSpPr>
            <a:spLocks noGrp="1"/>
          </p:cNvSpPr>
          <p:nvPr>
            <p:ph type="title"/>
          </p:nvPr>
        </p:nvSpPr>
        <p:spPr>
          <a:xfrm>
            <a:off x="258580" y="-12587"/>
            <a:ext cx="10515600" cy="1325563"/>
          </a:xfrm>
        </p:spPr>
        <p:txBody>
          <a:bodyPr>
            <a:normAutofit/>
          </a:bodyPr>
          <a:lstStyle/>
          <a:p>
            <a:r>
              <a:rPr lang="it-IT" sz="3600" u="sng" dirty="0">
                <a:latin typeface="Calibri" panose="020F0502020204030204" pitchFamily="34" charset="0"/>
                <a:cs typeface="Calibri" panose="020F0502020204030204" pitchFamily="34" charset="0"/>
              </a:rPr>
              <a:t>STEP 4: </a:t>
            </a:r>
            <a:r>
              <a:rPr lang="it-IT" sz="3600" dirty="0">
                <a:latin typeface="Calibri" panose="020F0502020204030204" pitchFamily="34" charset="0"/>
                <a:cs typeface="Calibri" panose="020F0502020204030204" pitchFamily="34" charset="0"/>
              </a:rPr>
              <a:t>Study plan</a:t>
            </a:r>
            <a:endParaRPr lang="en-GB" sz="3600" dirty="0">
              <a:latin typeface="Calibri" panose="020F0502020204030204" pitchFamily="34" charset="0"/>
              <a:cs typeface="Calibri" panose="020F0502020204030204" pitchFamily="34" charset="0"/>
            </a:endParaRPr>
          </a:p>
        </p:txBody>
      </p:sp>
      <p:sp>
        <p:nvSpPr>
          <p:cNvPr id="9" name="CasellaDiTesto 8">
            <a:extLst>
              <a:ext uri="{FF2B5EF4-FFF2-40B4-BE49-F238E27FC236}">
                <a16:creationId xmlns:a16="http://schemas.microsoft.com/office/drawing/2014/main" id="{F0E3ACCF-E400-153E-EBB6-5C1A8DAE4D13}"/>
              </a:ext>
            </a:extLst>
          </p:cNvPr>
          <p:cNvSpPr txBox="1"/>
          <p:nvPr/>
        </p:nvSpPr>
        <p:spPr>
          <a:xfrm>
            <a:off x="6519006" y="3874287"/>
            <a:ext cx="5461416" cy="1754326"/>
          </a:xfrm>
          <a:prstGeom prst="rect">
            <a:avLst/>
          </a:prstGeom>
          <a:noFill/>
        </p:spPr>
        <p:txBody>
          <a:bodyPr wrap="square" rtlCol="0">
            <a:spAutoFit/>
          </a:bodyPr>
          <a:lstStyle/>
          <a:p>
            <a:r>
              <a:rPr lang="it-IT" dirty="0" err="1">
                <a:latin typeface="Calibri Light" panose="020F0302020204030204" pitchFamily="34" charset="0"/>
                <a:cs typeface="Calibri Light" panose="020F0302020204030204" pitchFamily="34" charset="0"/>
              </a:rPr>
              <a:t>You</a:t>
            </a:r>
            <a:r>
              <a:rPr lang="it-IT" dirty="0">
                <a:latin typeface="Calibri Light" panose="020F0302020204030204" pitchFamily="34" charset="0"/>
                <a:cs typeface="Calibri Light" panose="020F0302020204030204" pitchFamily="34" charset="0"/>
              </a:rPr>
              <a:t> can </a:t>
            </a:r>
            <a:r>
              <a:rPr lang="it-IT" dirty="0" err="1">
                <a:latin typeface="Calibri Light" panose="020F0302020204030204" pitchFamily="34" charset="0"/>
                <a:cs typeface="Calibri Light" panose="020F0302020204030204" pitchFamily="34" charset="0"/>
              </a:rPr>
              <a:t>choose</a:t>
            </a:r>
            <a:r>
              <a:rPr lang="it-IT" dirty="0">
                <a:latin typeface="Calibri Light" panose="020F0302020204030204" pitchFamily="34" charset="0"/>
                <a:cs typeface="Calibri Light" panose="020F0302020204030204" pitchFamily="34" charset="0"/>
              </a:rPr>
              <a:t> from:</a:t>
            </a:r>
          </a:p>
          <a:p>
            <a:pPr marL="285750" indent="-285750">
              <a:buFontTx/>
              <a:buChar char="-"/>
            </a:pPr>
            <a:r>
              <a:rPr lang="it-IT" dirty="0" err="1">
                <a:latin typeface="Calibri Light" panose="020F0302020204030204" pitchFamily="34" charset="0"/>
                <a:cs typeface="Calibri Light" panose="020F0302020204030204" pitchFamily="34" charset="0"/>
              </a:rPr>
              <a:t>Suggested</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courses</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preapproved</a:t>
            </a:r>
            <a:r>
              <a:rPr lang="it-IT" dirty="0">
                <a:latin typeface="Calibri Light" panose="020F0302020204030204" pitchFamily="34" charset="0"/>
                <a:cs typeface="Calibri Light" panose="020F0302020204030204" pitchFamily="34" charset="0"/>
              </a:rPr>
              <a:t> by study board)</a:t>
            </a:r>
          </a:p>
          <a:p>
            <a:pPr marL="285750" indent="-285750">
              <a:buFontTx/>
              <a:buChar char="-"/>
            </a:pPr>
            <a:r>
              <a:rPr lang="it-IT" dirty="0" err="1">
                <a:latin typeface="Calibri Light" panose="020F0302020204030204" pitchFamily="34" charset="0"/>
                <a:cs typeface="Calibri Light" panose="020F0302020204030204" pitchFamily="34" charset="0"/>
              </a:rPr>
              <a:t>Any</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course</a:t>
            </a:r>
            <a:r>
              <a:rPr lang="it-IT" dirty="0">
                <a:latin typeface="Calibri Light" panose="020F0302020204030204" pitchFamily="34" charset="0"/>
                <a:cs typeface="Calibri Light" panose="020F0302020204030204" pitchFamily="34" charset="0"/>
              </a:rPr>
              <a:t> from UNIBO: </a:t>
            </a:r>
            <a:r>
              <a:rPr lang="en-GB" dirty="0">
                <a:latin typeface="Calibri Light" panose="020F0302020204030204" pitchFamily="34" charset="0"/>
                <a:cs typeface="Calibri Light" panose="020F0302020204030204" pitchFamily="34" charset="0"/>
              </a:rPr>
              <a:t>In this case, you will have to ask for the Study Plan Committee approval (specifying the code and name of the course unit you want to choose and the link to the course contents page)</a:t>
            </a:r>
          </a:p>
        </p:txBody>
      </p:sp>
      <p:cxnSp>
        <p:nvCxnSpPr>
          <p:cNvPr id="11" name="Connettore 2 10">
            <a:extLst>
              <a:ext uri="{FF2B5EF4-FFF2-40B4-BE49-F238E27FC236}">
                <a16:creationId xmlns:a16="http://schemas.microsoft.com/office/drawing/2014/main" id="{F784BA44-409F-87ED-4743-4811F8CD22F6}"/>
              </a:ext>
            </a:extLst>
          </p:cNvPr>
          <p:cNvCxnSpPr>
            <a:cxnSpLocks/>
          </p:cNvCxnSpPr>
          <p:nvPr/>
        </p:nvCxnSpPr>
        <p:spPr>
          <a:xfrm flipH="1">
            <a:off x="6096000" y="4258035"/>
            <a:ext cx="447892" cy="458930"/>
          </a:xfrm>
          <a:prstGeom prst="straightConnector1">
            <a:avLst/>
          </a:prstGeom>
          <a:ln w="28575">
            <a:solidFill>
              <a:schemeClr val="accent5"/>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descr="A white background with black dots&#10;&#10;Description automatically generated">
            <a:extLst>
              <a:ext uri="{FF2B5EF4-FFF2-40B4-BE49-F238E27FC236}">
                <a16:creationId xmlns:a16="http://schemas.microsoft.com/office/drawing/2014/main" id="{F497A0DF-C3D1-D312-6DE8-98C421ED0F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969" y="908662"/>
            <a:ext cx="12048062" cy="2718057"/>
          </a:xfrm>
          <a:prstGeom prst="rect">
            <a:avLst/>
          </a:prstGeom>
        </p:spPr>
      </p:pic>
      <p:pic>
        <p:nvPicPr>
          <p:cNvPr id="4" name="Immagine 3">
            <a:extLst>
              <a:ext uri="{FF2B5EF4-FFF2-40B4-BE49-F238E27FC236}">
                <a16:creationId xmlns:a16="http://schemas.microsoft.com/office/drawing/2014/main" id="{898DCAAE-9985-FF3E-4E95-2D6CFCBEEC64}"/>
              </a:ext>
            </a:extLst>
          </p:cNvPr>
          <p:cNvPicPr>
            <a:picLocks noChangeAspect="1"/>
          </p:cNvPicPr>
          <p:nvPr/>
        </p:nvPicPr>
        <p:blipFill>
          <a:blip r:embed="rId3"/>
          <a:stretch>
            <a:fillRect/>
          </a:stretch>
        </p:blipFill>
        <p:spPr>
          <a:xfrm>
            <a:off x="258581" y="4716964"/>
            <a:ext cx="6365956" cy="1706651"/>
          </a:xfrm>
          <a:prstGeom prst="rect">
            <a:avLst/>
          </a:prstGeom>
        </p:spPr>
      </p:pic>
    </p:spTree>
    <p:extLst>
      <p:ext uri="{BB962C8B-B14F-4D97-AF65-F5344CB8AC3E}">
        <p14:creationId xmlns:p14="http://schemas.microsoft.com/office/powerpoint/2010/main" val="2793921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299FA723-5077-9F3E-2815-3DE71BEB5945}"/>
              </a:ext>
            </a:extLst>
          </p:cNvPr>
          <p:cNvPicPr>
            <a:picLocks noChangeAspect="1"/>
          </p:cNvPicPr>
          <p:nvPr/>
        </p:nvPicPr>
        <p:blipFill>
          <a:blip r:embed="rId2"/>
          <a:stretch>
            <a:fillRect/>
          </a:stretch>
        </p:blipFill>
        <p:spPr>
          <a:xfrm>
            <a:off x="196735" y="1637826"/>
            <a:ext cx="11429076" cy="3527918"/>
          </a:xfrm>
          <a:prstGeom prst="rect">
            <a:avLst/>
          </a:prstGeom>
        </p:spPr>
      </p:pic>
      <p:sp>
        <p:nvSpPr>
          <p:cNvPr id="6" name="Ovale 5">
            <a:extLst>
              <a:ext uri="{FF2B5EF4-FFF2-40B4-BE49-F238E27FC236}">
                <a16:creationId xmlns:a16="http://schemas.microsoft.com/office/drawing/2014/main" id="{CA6812A9-3800-9AC4-1F23-B4B4E411DF28}"/>
              </a:ext>
            </a:extLst>
          </p:cNvPr>
          <p:cNvSpPr/>
          <p:nvPr/>
        </p:nvSpPr>
        <p:spPr>
          <a:xfrm>
            <a:off x="1828801" y="3093398"/>
            <a:ext cx="674254" cy="33481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Connettore diritto 8">
            <a:extLst>
              <a:ext uri="{FF2B5EF4-FFF2-40B4-BE49-F238E27FC236}">
                <a16:creationId xmlns:a16="http://schemas.microsoft.com/office/drawing/2014/main" id="{D5620B43-A818-EB21-2C73-CEF3B4B0C812}"/>
              </a:ext>
            </a:extLst>
          </p:cNvPr>
          <p:cNvCxnSpPr/>
          <p:nvPr/>
        </p:nvCxnSpPr>
        <p:spPr>
          <a:xfrm>
            <a:off x="1487055" y="3786909"/>
            <a:ext cx="2032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Connettore a gomito 10">
            <a:extLst>
              <a:ext uri="{FF2B5EF4-FFF2-40B4-BE49-F238E27FC236}">
                <a16:creationId xmlns:a16="http://schemas.microsoft.com/office/drawing/2014/main" id="{400D5F27-5CEF-184B-C0BC-7C64623F173A}"/>
              </a:ext>
            </a:extLst>
          </p:cNvPr>
          <p:cNvCxnSpPr>
            <a:cxnSpLocks/>
          </p:cNvCxnSpPr>
          <p:nvPr/>
        </p:nvCxnSpPr>
        <p:spPr>
          <a:xfrm rot="16200000" flipH="1">
            <a:off x="3588327" y="5287818"/>
            <a:ext cx="812800" cy="415636"/>
          </a:xfrm>
          <a:prstGeom prst="bentConnector3">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CasellaDiTesto 12">
            <a:extLst>
              <a:ext uri="{FF2B5EF4-FFF2-40B4-BE49-F238E27FC236}">
                <a16:creationId xmlns:a16="http://schemas.microsoft.com/office/drawing/2014/main" id="{7080DF12-2979-4471-5900-488D88F6D20F}"/>
              </a:ext>
            </a:extLst>
          </p:cNvPr>
          <p:cNvSpPr txBox="1"/>
          <p:nvPr/>
        </p:nvSpPr>
        <p:spPr>
          <a:xfrm>
            <a:off x="3713018" y="5902036"/>
            <a:ext cx="5227782" cy="369332"/>
          </a:xfrm>
          <a:prstGeom prst="rect">
            <a:avLst/>
          </a:prstGeom>
          <a:noFill/>
          <a:ln>
            <a:solidFill>
              <a:srgbClr val="FF0000"/>
            </a:solidFill>
          </a:ln>
        </p:spPr>
        <p:txBody>
          <a:bodyPr wrap="square" rtlCol="0">
            <a:spAutoFit/>
          </a:bodyPr>
          <a:lstStyle/>
          <a:p>
            <a:r>
              <a:rPr lang="it-IT" dirty="0" err="1"/>
              <a:t>Internal</a:t>
            </a:r>
            <a:r>
              <a:rPr lang="it-IT" dirty="0"/>
              <a:t>/</a:t>
            </a:r>
            <a:r>
              <a:rPr lang="it-IT" dirty="0" err="1"/>
              <a:t>External</a:t>
            </a:r>
            <a:r>
              <a:rPr lang="it-IT" dirty="0"/>
              <a:t> Internship </a:t>
            </a:r>
            <a:r>
              <a:rPr lang="it-IT" dirty="0" err="1"/>
              <a:t>without</a:t>
            </a:r>
            <a:r>
              <a:rPr lang="it-IT" dirty="0"/>
              <a:t> funds IN ITALY</a:t>
            </a:r>
            <a:endParaRPr lang="en-GB" dirty="0"/>
          </a:p>
        </p:txBody>
      </p:sp>
      <p:sp>
        <p:nvSpPr>
          <p:cNvPr id="10" name="Titolo 1">
            <a:extLst>
              <a:ext uri="{FF2B5EF4-FFF2-40B4-BE49-F238E27FC236}">
                <a16:creationId xmlns:a16="http://schemas.microsoft.com/office/drawing/2014/main" id="{12500FC4-3A51-E089-4C46-849F2AA66EFC}"/>
              </a:ext>
            </a:extLst>
          </p:cNvPr>
          <p:cNvSpPr>
            <a:spLocks noGrp="1"/>
          </p:cNvSpPr>
          <p:nvPr>
            <p:ph type="title"/>
          </p:nvPr>
        </p:nvSpPr>
        <p:spPr>
          <a:xfrm>
            <a:off x="374586" y="293182"/>
            <a:ext cx="10515600" cy="1325563"/>
          </a:xfrm>
        </p:spPr>
        <p:txBody>
          <a:bodyPr>
            <a:normAutofit/>
          </a:bodyPr>
          <a:lstStyle/>
          <a:p>
            <a:r>
              <a:rPr lang="it-IT" sz="3600" u="sng" dirty="0">
                <a:latin typeface="Calibri" panose="020F0502020204030204" pitchFamily="34" charset="0"/>
                <a:cs typeface="Calibri" panose="020F0502020204030204" pitchFamily="34" charset="0"/>
              </a:rPr>
              <a:t>STEP 4: </a:t>
            </a:r>
            <a:r>
              <a:rPr lang="it-IT" sz="3600" dirty="0">
                <a:latin typeface="Calibri" panose="020F0502020204030204" pitchFamily="34" charset="0"/>
                <a:cs typeface="Calibri" panose="020F0502020204030204" pitchFamily="34" charset="0"/>
              </a:rPr>
              <a:t>Study plan</a:t>
            </a:r>
            <a:endParaRPr lang="en-GB"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15205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611153-885A-C670-0E91-FE886386BAC5}"/>
              </a:ext>
            </a:extLst>
          </p:cNvPr>
          <p:cNvSpPr>
            <a:spLocks noGrp="1"/>
          </p:cNvSpPr>
          <p:nvPr>
            <p:ph type="title"/>
          </p:nvPr>
        </p:nvSpPr>
        <p:spPr>
          <a:xfrm>
            <a:off x="277237" y="269062"/>
            <a:ext cx="10515600" cy="1325563"/>
          </a:xfrm>
        </p:spPr>
        <p:txBody>
          <a:bodyPr>
            <a:normAutofit/>
          </a:bodyPr>
          <a:lstStyle/>
          <a:p>
            <a:r>
              <a:rPr lang="it-IT" sz="3600" u="sng" dirty="0">
                <a:latin typeface="Calibri" panose="020F0502020204030204" pitchFamily="34" charset="0"/>
                <a:cs typeface="Calibri" panose="020F0502020204030204" pitchFamily="34" charset="0"/>
              </a:rPr>
              <a:t>Project (3CFU)</a:t>
            </a:r>
            <a:endParaRPr lang="en-GB" sz="3600" u="sng" dirty="0">
              <a:latin typeface="Calibri" panose="020F0502020204030204" pitchFamily="34" charset="0"/>
              <a:cs typeface="Calibri" panose="020F0502020204030204" pitchFamily="34" charset="0"/>
            </a:endParaRPr>
          </a:p>
        </p:txBody>
      </p:sp>
      <p:sp>
        <p:nvSpPr>
          <p:cNvPr id="3" name="Segnaposto contenuto 2">
            <a:extLst>
              <a:ext uri="{FF2B5EF4-FFF2-40B4-BE49-F238E27FC236}">
                <a16:creationId xmlns:a16="http://schemas.microsoft.com/office/drawing/2014/main" id="{3E829652-4668-DBEA-E1EB-279DCBFE4082}"/>
              </a:ext>
            </a:extLst>
          </p:cNvPr>
          <p:cNvSpPr>
            <a:spLocks noGrp="1"/>
          </p:cNvSpPr>
          <p:nvPr>
            <p:ph idx="1"/>
          </p:nvPr>
        </p:nvSpPr>
        <p:spPr>
          <a:xfrm>
            <a:off x="173900" y="1339115"/>
            <a:ext cx="7578144" cy="5065061"/>
          </a:xfrm>
        </p:spPr>
        <p:txBody>
          <a:bodyPr>
            <a:normAutofit/>
          </a:bodyPr>
          <a:lstStyle/>
          <a:p>
            <a:r>
              <a:rPr lang="en-GB" sz="2400" dirty="0">
                <a:latin typeface="Calibri Light" panose="020F0302020204030204" pitchFamily="34" charset="0"/>
                <a:cs typeface="Calibri Light" panose="020F0302020204030204" pitchFamily="34" charset="0"/>
              </a:rPr>
              <a:t>Graduating students, who already accomplished the 		  obtainment of at least 50 credits (CFU) of </a:t>
            </a:r>
            <a:r>
              <a:rPr lang="en-GB" sz="2400" dirty="0" err="1">
                <a:latin typeface="Calibri Light" panose="020F0302020204030204" pitchFamily="34" charset="0"/>
                <a:cs typeface="Calibri Light" panose="020F0302020204030204" pitchFamily="34" charset="0"/>
              </a:rPr>
              <a:t>S.Co.Re</a:t>
            </a:r>
            <a:r>
              <a:rPr lang="en-GB" sz="2400" dirty="0">
                <a:latin typeface="Calibri Light" panose="020F0302020204030204" pitchFamily="34" charset="0"/>
                <a:cs typeface="Calibri Light" panose="020F0302020204030204" pitchFamily="34" charset="0"/>
              </a:rPr>
              <a:t>. degree programme, are allowed to prepare their thesis project to be submitted to prof. Silvia Prati in order to obtain the 3CFU.</a:t>
            </a:r>
          </a:p>
          <a:p>
            <a:r>
              <a:rPr lang="en-GB" sz="2400" dirty="0">
                <a:latin typeface="Calibri Light" panose="020F0302020204030204" pitchFamily="34" charset="0"/>
                <a:cs typeface="Calibri Light" panose="020F0302020204030204" pitchFamily="34" charset="0"/>
              </a:rPr>
              <a:t>More information are available here: </a:t>
            </a:r>
            <a:r>
              <a:rPr lang="en-GB" sz="2400" dirty="0">
                <a:latin typeface="Calibri Light" panose="020F0302020204030204" pitchFamily="34" charset="0"/>
                <a:cs typeface="Calibri Light" panose="020F0302020204030204" pitchFamily="34" charset="0"/>
                <a:hlinkClick r:id="rId2"/>
              </a:rPr>
              <a:t>https://corsi.unibo.it/2cycle/ScienceForConservation/how-to-prepare-the-thesis-project-3cfu</a:t>
            </a:r>
            <a:r>
              <a:rPr lang="en-GB" sz="2400" dirty="0">
                <a:latin typeface="Calibri Light" panose="020F0302020204030204" pitchFamily="34" charset="0"/>
                <a:cs typeface="Calibri Light" panose="020F0302020204030204" pitchFamily="34" charset="0"/>
              </a:rPr>
              <a:t> </a:t>
            </a:r>
          </a:p>
          <a:p>
            <a:r>
              <a:rPr lang="en-GB" sz="2400" dirty="0">
                <a:solidFill>
                  <a:srgbClr val="FF0000"/>
                </a:solidFill>
                <a:latin typeface="Calibri Light" panose="020F0302020204030204" pitchFamily="34" charset="0"/>
                <a:cs typeface="Calibri Light" panose="020F0302020204030204" pitchFamily="34" charset="0"/>
              </a:rPr>
              <a:t>When</a:t>
            </a:r>
            <a:r>
              <a:rPr lang="en-GB" sz="2400" dirty="0">
                <a:latin typeface="Calibri Light" panose="020F0302020204030204" pitchFamily="34" charset="0"/>
                <a:cs typeface="Calibri Light" panose="020F0302020204030204" pitchFamily="34" charset="0"/>
              </a:rPr>
              <a:t> should you do it? </a:t>
            </a:r>
            <a:r>
              <a:rPr lang="en-GB" sz="2400" b="1" dirty="0">
                <a:latin typeface="Calibri Light" panose="020F0302020204030204" pitchFamily="34" charset="0"/>
                <a:cs typeface="Calibri Light" panose="020F0302020204030204" pitchFamily="34" charset="0"/>
              </a:rPr>
              <a:t>Around the beginning of the internship</a:t>
            </a:r>
            <a:endParaRPr lang="en-GB" sz="2400" dirty="0">
              <a:latin typeface="Calibri Light" panose="020F0302020204030204" pitchFamily="34" charset="0"/>
              <a:cs typeface="Calibri Light" panose="020F0302020204030204" pitchFamily="34" charset="0"/>
            </a:endParaRPr>
          </a:p>
          <a:p>
            <a:r>
              <a:rPr lang="en-GB" sz="2400" dirty="0">
                <a:solidFill>
                  <a:srgbClr val="FF0000"/>
                </a:solidFill>
                <a:latin typeface="Calibri Light" panose="020F0302020204030204" pitchFamily="34" charset="0"/>
                <a:cs typeface="Calibri Light" panose="020F0302020204030204" pitchFamily="34" charset="0"/>
              </a:rPr>
              <a:t>What</a:t>
            </a:r>
            <a:r>
              <a:rPr lang="en-GB" sz="2400" dirty="0">
                <a:latin typeface="Calibri Light" panose="020F0302020204030204" pitchFamily="34" charset="0"/>
                <a:cs typeface="Calibri Light" panose="020F0302020204030204" pitchFamily="34" charset="0"/>
              </a:rPr>
              <a:t> is this “thesis project”? It’s an </a:t>
            </a:r>
            <a:r>
              <a:rPr lang="en-GB" sz="2400" b="1" dirty="0">
                <a:latin typeface="Calibri Light" panose="020F0302020204030204" pitchFamily="34" charset="0"/>
                <a:cs typeface="Calibri Light" panose="020F0302020204030204" pitchFamily="34" charset="0"/>
              </a:rPr>
              <a:t>elaboration</a:t>
            </a:r>
            <a:r>
              <a:rPr lang="en-GB" sz="2400" dirty="0">
                <a:latin typeface="Calibri Light" panose="020F0302020204030204" pitchFamily="34" charset="0"/>
                <a:cs typeface="Calibri Light" panose="020F0302020204030204" pitchFamily="34" charset="0"/>
              </a:rPr>
              <a:t> on </a:t>
            </a:r>
          </a:p>
          <a:p>
            <a:pPr marL="0" indent="0">
              <a:buNone/>
            </a:pPr>
            <a:r>
              <a:rPr lang="en-GB" sz="2400" dirty="0">
                <a:latin typeface="Calibri Light" panose="020F0302020204030204" pitchFamily="34" charset="0"/>
                <a:cs typeface="Calibri Light" panose="020F0302020204030204" pitchFamily="34" charset="0"/>
              </a:rPr>
              <a:t>    what you’re going to do on your internship</a:t>
            </a:r>
          </a:p>
        </p:txBody>
      </p:sp>
      <p:pic>
        <p:nvPicPr>
          <p:cNvPr id="5" name="Immagine 4">
            <a:extLst>
              <a:ext uri="{FF2B5EF4-FFF2-40B4-BE49-F238E27FC236}">
                <a16:creationId xmlns:a16="http://schemas.microsoft.com/office/drawing/2014/main" id="{807183D0-1EF1-27FF-24C9-C6B8B23A606E}"/>
              </a:ext>
            </a:extLst>
          </p:cNvPr>
          <p:cNvPicPr>
            <a:picLocks noChangeAspect="1"/>
          </p:cNvPicPr>
          <p:nvPr/>
        </p:nvPicPr>
        <p:blipFill>
          <a:blip r:embed="rId3">
            <a:duotone>
              <a:schemeClr val="accent6">
                <a:shade val="45000"/>
                <a:satMod val="135000"/>
              </a:schemeClr>
              <a:prstClr val="white"/>
            </a:duotone>
          </a:blip>
          <a:srcRect t="10574" b="10230"/>
          <a:stretch>
            <a:fillRect/>
          </a:stretch>
        </p:blipFill>
        <p:spPr>
          <a:xfrm>
            <a:off x="9254328" y="3871645"/>
            <a:ext cx="2444463" cy="1894349"/>
          </a:xfrm>
          <a:prstGeom prst="rect">
            <a:avLst/>
          </a:prstGeom>
          <a:ln>
            <a:solidFill>
              <a:schemeClr val="accent6"/>
            </a:solidFill>
          </a:ln>
        </p:spPr>
      </p:pic>
      <p:sp>
        <p:nvSpPr>
          <p:cNvPr id="6" name="CasellaDiTesto 5">
            <a:extLst>
              <a:ext uri="{FF2B5EF4-FFF2-40B4-BE49-F238E27FC236}">
                <a16:creationId xmlns:a16="http://schemas.microsoft.com/office/drawing/2014/main" id="{8A1AAADB-F1E4-DF94-4B93-43DB084C23D8}"/>
              </a:ext>
            </a:extLst>
          </p:cNvPr>
          <p:cNvSpPr txBox="1"/>
          <p:nvPr/>
        </p:nvSpPr>
        <p:spPr>
          <a:xfrm>
            <a:off x="427121" y="6108755"/>
            <a:ext cx="7985760" cy="369332"/>
          </a:xfrm>
          <a:prstGeom prst="rect">
            <a:avLst/>
          </a:prstGeom>
          <a:solidFill>
            <a:schemeClr val="accent6"/>
          </a:solidFill>
          <a:ln>
            <a:solidFill>
              <a:schemeClr val="accent6">
                <a:lumMod val="50000"/>
              </a:schemeClr>
            </a:solidFill>
          </a:ln>
        </p:spPr>
        <p:txBody>
          <a:bodyPr wrap="square" rtlCol="0">
            <a:spAutoFit/>
          </a:bodyPr>
          <a:lstStyle/>
          <a:p>
            <a:r>
              <a:rPr lang="it-IT" dirty="0" err="1">
                <a:solidFill>
                  <a:schemeClr val="bg1"/>
                </a:solidFill>
                <a:latin typeface="Calibri Light" panose="020F0302020204030204" pitchFamily="34" charset="0"/>
                <a:cs typeface="Calibri Light" panose="020F0302020204030204" pitchFamily="34" charset="0"/>
              </a:rPr>
              <a:t>You’re</a:t>
            </a:r>
            <a:r>
              <a:rPr lang="it-IT" dirty="0">
                <a:solidFill>
                  <a:schemeClr val="bg1"/>
                </a:solidFill>
                <a:latin typeface="Calibri Light" panose="020F0302020204030204" pitchFamily="34" charset="0"/>
                <a:cs typeface="Calibri Light" panose="020F0302020204030204" pitchFamily="34" charset="0"/>
              </a:rPr>
              <a:t> </a:t>
            </a:r>
            <a:r>
              <a:rPr lang="it-IT" dirty="0" err="1">
                <a:solidFill>
                  <a:schemeClr val="bg1"/>
                </a:solidFill>
                <a:latin typeface="Calibri Light" panose="020F0302020204030204" pitchFamily="34" charset="0"/>
                <a:cs typeface="Calibri Light" panose="020F0302020204030204" pitchFamily="34" charset="0"/>
              </a:rPr>
              <a:t>going</a:t>
            </a:r>
            <a:r>
              <a:rPr lang="it-IT" dirty="0">
                <a:solidFill>
                  <a:schemeClr val="bg1"/>
                </a:solidFill>
                <a:latin typeface="Calibri Light" panose="020F0302020204030204" pitchFamily="34" charset="0"/>
                <a:cs typeface="Calibri Light" panose="020F0302020204030204" pitchFamily="34" charset="0"/>
              </a:rPr>
              <a:t> to do 2 </a:t>
            </a:r>
            <a:r>
              <a:rPr lang="it-IT" dirty="0" err="1">
                <a:solidFill>
                  <a:schemeClr val="bg1"/>
                </a:solidFill>
                <a:latin typeface="Calibri Light" panose="020F0302020204030204" pitchFamily="34" charset="0"/>
                <a:cs typeface="Calibri Light" panose="020F0302020204030204" pitchFamily="34" charset="0"/>
              </a:rPr>
              <a:t>lessons</a:t>
            </a:r>
            <a:r>
              <a:rPr lang="it-IT" dirty="0">
                <a:solidFill>
                  <a:schemeClr val="bg1"/>
                </a:solidFill>
                <a:latin typeface="Calibri Light" panose="020F0302020204030204" pitchFamily="34" charset="0"/>
                <a:cs typeface="Calibri Light" panose="020F0302020204030204" pitchFamily="34" charset="0"/>
              </a:rPr>
              <a:t> with Professor Prati </a:t>
            </a:r>
            <a:r>
              <a:rPr lang="it-IT" dirty="0" err="1">
                <a:solidFill>
                  <a:schemeClr val="bg1"/>
                </a:solidFill>
                <a:latin typeface="Calibri Light" panose="020F0302020204030204" pitchFamily="34" charset="0"/>
                <a:cs typeface="Calibri Light" panose="020F0302020204030204" pitchFamily="34" charset="0"/>
              </a:rPr>
              <a:t>focused</a:t>
            </a:r>
            <a:r>
              <a:rPr lang="it-IT" dirty="0">
                <a:solidFill>
                  <a:schemeClr val="bg1"/>
                </a:solidFill>
                <a:latin typeface="Calibri Light" panose="020F0302020204030204" pitchFamily="34" charset="0"/>
                <a:cs typeface="Calibri Light" panose="020F0302020204030204" pitchFamily="34" charset="0"/>
              </a:rPr>
              <a:t> on it, do not </a:t>
            </a:r>
            <a:r>
              <a:rPr lang="it-IT" dirty="0" err="1">
                <a:solidFill>
                  <a:schemeClr val="bg1"/>
                </a:solidFill>
                <a:latin typeface="Calibri Light" panose="020F0302020204030204" pitchFamily="34" charset="0"/>
                <a:cs typeface="Calibri Light" panose="020F0302020204030204" pitchFamily="34" charset="0"/>
              </a:rPr>
              <a:t>worry</a:t>
            </a:r>
            <a:r>
              <a:rPr lang="it-IT" dirty="0">
                <a:solidFill>
                  <a:schemeClr val="bg1"/>
                </a:solidFill>
                <a:latin typeface="Calibri Light" panose="020F0302020204030204" pitchFamily="34" charset="0"/>
                <a:cs typeface="Calibri Light" panose="020F0302020204030204" pitchFamily="34" charset="0"/>
              </a:rPr>
              <a:t>!</a:t>
            </a:r>
            <a:endParaRPr lang="en-GB" dirty="0">
              <a:solidFill>
                <a:schemeClr val="bg1"/>
              </a:solidFill>
              <a:latin typeface="Calibri Light" panose="020F0302020204030204" pitchFamily="34" charset="0"/>
              <a:cs typeface="Calibri Light" panose="020F0302020204030204" pitchFamily="34" charset="0"/>
            </a:endParaRPr>
          </a:p>
        </p:txBody>
      </p:sp>
      <p:pic>
        <p:nvPicPr>
          <p:cNvPr id="2056" name="Picture 8" descr="Meme Templates From Various Simpsons Episodes - Indian Meme Templates">
            <a:extLst>
              <a:ext uri="{FF2B5EF4-FFF2-40B4-BE49-F238E27FC236}">
                <a16:creationId xmlns:a16="http://schemas.microsoft.com/office/drawing/2014/main" id="{DFDD291E-1E9B-1ED7-B507-54A34FB662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2723" y="83191"/>
            <a:ext cx="4005377" cy="1990847"/>
          </a:xfrm>
          <a:prstGeom prst="rect">
            <a:avLst/>
          </a:prstGeom>
          <a:noFill/>
          <a:extLst>
            <a:ext uri="{909E8E84-426E-40DD-AFC4-6F175D3DCCD1}">
              <a14:hiddenFill xmlns:a14="http://schemas.microsoft.com/office/drawing/2010/main">
                <a:solidFill>
                  <a:srgbClr val="FFFFFF"/>
                </a:solidFill>
              </a14:hiddenFill>
            </a:ext>
          </a:extLst>
        </p:spPr>
      </p:pic>
      <p:sp>
        <p:nvSpPr>
          <p:cNvPr id="7" name="CasellaDiTesto 6">
            <a:extLst>
              <a:ext uri="{FF2B5EF4-FFF2-40B4-BE49-F238E27FC236}">
                <a16:creationId xmlns:a16="http://schemas.microsoft.com/office/drawing/2014/main" id="{8DA7DF8D-1E37-800B-8130-18FEF7A614F5}"/>
              </a:ext>
            </a:extLst>
          </p:cNvPr>
          <p:cNvSpPr txBox="1"/>
          <p:nvPr/>
        </p:nvSpPr>
        <p:spPr>
          <a:xfrm>
            <a:off x="9440968" y="1164652"/>
            <a:ext cx="1091190" cy="584775"/>
          </a:xfrm>
          <a:prstGeom prst="rect">
            <a:avLst/>
          </a:prstGeom>
          <a:noFill/>
        </p:spPr>
        <p:txBody>
          <a:bodyPr wrap="square" rtlCol="0">
            <a:spAutoFit/>
          </a:bodyPr>
          <a:lstStyle/>
          <a:p>
            <a:r>
              <a:rPr lang="it-IT" sz="1600" dirty="0">
                <a:solidFill>
                  <a:schemeClr val="bg1"/>
                </a:solidFill>
                <a:latin typeface="Impact" panose="020B0806030902050204" pitchFamily="34" charset="0"/>
              </a:rPr>
              <a:t>PROJECT 3CFU</a:t>
            </a:r>
            <a:endParaRPr lang="en-GB" sz="1600" dirty="0">
              <a:solidFill>
                <a:schemeClr val="bg1"/>
              </a:solidFill>
              <a:latin typeface="Impact" panose="020B0806030902050204" pitchFamily="34" charset="0"/>
            </a:endParaRPr>
          </a:p>
        </p:txBody>
      </p:sp>
      <p:sp>
        <p:nvSpPr>
          <p:cNvPr id="8" name="CasellaDiTesto 7">
            <a:extLst>
              <a:ext uri="{FF2B5EF4-FFF2-40B4-BE49-F238E27FC236}">
                <a16:creationId xmlns:a16="http://schemas.microsoft.com/office/drawing/2014/main" id="{AEAB0589-D390-15F4-22FA-8254894B10D4}"/>
              </a:ext>
            </a:extLst>
          </p:cNvPr>
          <p:cNvSpPr txBox="1"/>
          <p:nvPr/>
        </p:nvSpPr>
        <p:spPr>
          <a:xfrm>
            <a:off x="8012723" y="1395780"/>
            <a:ext cx="1225263" cy="646331"/>
          </a:xfrm>
          <a:prstGeom prst="rect">
            <a:avLst/>
          </a:prstGeom>
          <a:noFill/>
        </p:spPr>
        <p:txBody>
          <a:bodyPr wrap="square" rtlCol="0">
            <a:spAutoFit/>
          </a:bodyPr>
          <a:lstStyle/>
          <a:p>
            <a:r>
              <a:rPr lang="it-IT" dirty="0">
                <a:solidFill>
                  <a:schemeClr val="bg1"/>
                </a:solidFill>
                <a:latin typeface="Impact" panose="020B0806030902050204" pitchFamily="34" charset="0"/>
              </a:rPr>
              <a:t>THESIS PROJECT</a:t>
            </a:r>
            <a:endParaRPr lang="en-GB" dirty="0">
              <a:solidFill>
                <a:schemeClr val="bg1"/>
              </a:solidFill>
              <a:latin typeface="Impact" panose="020B0806030902050204" pitchFamily="34" charset="0"/>
            </a:endParaRPr>
          </a:p>
        </p:txBody>
      </p:sp>
      <p:sp>
        <p:nvSpPr>
          <p:cNvPr id="9" name="CasellaDiTesto 8">
            <a:extLst>
              <a:ext uri="{FF2B5EF4-FFF2-40B4-BE49-F238E27FC236}">
                <a16:creationId xmlns:a16="http://schemas.microsoft.com/office/drawing/2014/main" id="{7EE45718-D8F9-A75B-EF4D-6EC896CE268F}"/>
              </a:ext>
            </a:extLst>
          </p:cNvPr>
          <p:cNvSpPr txBox="1"/>
          <p:nvPr/>
        </p:nvSpPr>
        <p:spPr>
          <a:xfrm>
            <a:off x="8385603" y="488928"/>
            <a:ext cx="1225263" cy="523220"/>
          </a:xfrm>
          <a:prstGeom prst="rect">
            <a:avLst/>
          </a:prstGeom>
          <a:noFill/>
        </p:spPr>
        <p:txBody>
          <a:bodyPr wrap="square" rtlCol="0">
            <a:spAutoFit/>
          </a:bodyPr>
          <a:lstStyle/>
          <a:p>
            <a:r>
              <a:rPr lang="it-IT" sz="1400" dirty="0">
                <a:solidFill>
                  <a:schemeClr val="bg1"/>
                </a:solidFill>
                <a:latin typeface="Impact" panose="020B0806030902050204" pitchFamily="34" charset="0"/>
              </a:rPr>
              <a:t>THESIS PROJECT</a:t>
            </a:r>
            <a:endParaRPr lang="en-GB" sz="1400" dirty="0">
              <a:solidFill>
                <a:schemeClr val="bg1"/>
              </a:solidFill>
              <a:latin typeface="Impact" panose="020B0806030902050204" pitchFamily="34" charset="0"/>
            </a:endParaRPr>
          </a:p>
        </p:txBody>
      </p:sp>
      <p:sp>
        <p:nvSpPr>
          <p:cNvPr id="10" name="CasellaDiTesto 9">
            <a:extLst>
              <a:ext uri="{FF2B5EF4-FFF2-40B4-BE49-F238E27FC236}">
                <a16:creationId xmlns:a16="http://schemas.microsoft.com/office/drawing/2014/main" id="{3F77FC1C-241B-7577-414A-C8E996E4D69F}"/>
              </a:ext>
            </a:extLst>
          </p:cNvPr>
          <p:cNvSpPr txBox="1"/>
          <p:nvPr/>
        </p:nvSpPr>
        <p:spPr>
          <a:xfrm>
            <a:off x="10635808" y="675087"/>
            <a:ext cx="1225263" cy="523220"/>
          </a:xfrm>
          <a:prstGeom prst="rect">
            <a:avLst/>
          </a:prstGeom>
          <a:noFill/>
        </p:spPr>
        <p:txBody>
          <a:bodyPr wrap="square" rtlCol="0">
            <a:spAutoFit/>
          </a:bodyPr>
          <a:lstStyle/>
          <a:p>
            <a:r>
              <a:rPr lang="it-IT" sz="1400" dirty="0">
                <a:solidFill>
                  <a:schemeClr val="bg1"/>
                </a:solidFill>
                <a:latin typeface="Impact" panose="020B0806030902050204" pitchFamily="34" charset="0"/>
              </a:rPr>
              <a:t>THESIS PROJECT</a:t>
            </a:r>
            <a:endParaRPr lang="en-GB" sz="1400" dirty="0">
              <a:solidFill>
                <a:schemeClr val="bg1"/>
              </a:solidFill>
              <a:latin typeface="Impact" panose="020B0806030902050204" pitchFamily="34" charset="0"/>
            </a:endParaRPr>
          </a:p>
        </p:txBody>
      </p:sp>
      <p:sp>
        <p:nvSpPr>
          <p:cNvPr id="11" name="CasellaDiTesto 10">
            <a:extLst>
              <a:ext uri="{FF2B5EF4-FFF2-40B4-BE49-F238E27FC236}">
                <a16:creationId xmlns:a16="http://schemas.microsoft.com/office/drawing/2014/main" id="{258881FC-F294-0083-C6FD-5551220AD712}"/>
              </a:ext>
            </a:extLst>
          </p:cNvPr>
          <p:cNvSpPr txBox="1"/>
          <p:nvPr/>
        </p:nvSpPr>
        <p:spPr>
          <a:xfrm>
            <a:off x="9770114" y="279843"/>
            <a:ext cx="706446" cy="430887"/>
          </a:xfrm>
          <a:prstGeom prst="rect">
            <a:avLst/>
          </a:prstGeom>
          <a:noFill/>
        </p:spPr>
        <p:txBody>
          <a:bodyPr wrap="square" rtlCol="0">
            <a:spAutoFit/>
          </a:bodyPr>
          <a:lstStyle/>
          <a:p>
            <a:r>
              <a:rPr lang="it-IT" sz="1100" dirty="0">
                <a:solidFill>
                  <a:schemeClr val="bg1"/>
                </a:solidFill>
                <a:latin typeface="Impact" panose="020B0806030902050204" pitchFamily="34" charset="0"/>
              </a:rPr>
              <a:t>THESIS PROJECT</a:t>
            </a:r>
            <a:endParaRPr lang="en-GB" sz="1100" dirty="0">
              <a:solidFill>
                <a:schemeClr val="bg1"/>
              </a:solidFill>
              <a:latin typeface="Impact" panose="020B0806030902050204" pitchFamily="34" charset="0"/>
            </a:endParaRPr>
          </a:p>
        </p:txBody>
      </p:sp>
    </p:spTree>
    <p:extLst>
      <p:ext uri="{BB962C8B-B14F-4D97-AF65-F5344CB8AC3E}">
        <p14:creationId xmlns:p14="http://schemas.microsoft.com/office/powerpoint/2010/main" val="3962389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5F2CC479-E0CC-A4DD-4324-E7D9E82C11BE}"/>
              </a:ext>
            </a:extLst>
          </p:cNvPr>
          <p:cNvSpPr>
            <a:spLocks noGrp="1"/>
          </p:cNvSpPr>
          <p:nvPr>
            <p:ph type="title"/>
          </p:nvPr>
        </p:nvSpPr>
        <p:spPr>
          <a:xfrm>
            <a:off x="838200" y="365125"/>
            <a:ext cx="10515600" cy="1325563"/>
          </a:xfrm>
        </p:spPr>
        <p:txBody>
          <a:bodyPr>
            <a:normAutofit/>
          </a:bodyPr>
          <a:lstStyle/>
          <a:p>
            <a:r>
              <a:rPr lang="it-IT" sz="5400" dirty="0">
                <a:latin typeface="Calibri" panose="020F0502020204030204" pitchFamily="34" charset="0"/>
                <a:cs typeface="Calibri" panose="020F0502020204030204" pitchFamily="34" charset="0"/>
              </a:rPr>
              <a:t>PREMISE!</a:t>
            </a:r>
            <a:endParaRPr lang="en-GB" sz="5400" dirty="0">
              <a:latin typeface="Calibri" panose="020F0502020204030204" pitchFamily="34" charset="0"/>
              <a:cs typeface="Calibri" panose="020F0502020204030204" pitchFamily="34" charset="0"/>
            </a:endParaRPr>
          </a:p>
        </p:txBody>
      </p:sp>
      <p:sp>
        <p:nvSpPr>
          <p:cNvPr id="11"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egnaposto contenuto 2">
            <a:extLst>
              <a:ext uri="{FF2B5EF4-FFF2-40B4-BE49-F238E27FC236}">
                <a16:creationId xmlns:a16="http://schemas.microsoft.com/office/drawing/2014/main" id="{7BE26028-B7ED-B84E-63BE-E7394D92D795}"/>
              </a:ext>
            </a:extLst>
          </p:cNvPr>
          <p:cNvGraphicFramePr>
            <a:graphicFrameLocks noGrp="1"/>
          </p:cNvGraphicFramePr>
          <p:nvPr>
            <p:ph idx="1"/>
            <p:extLst>
              <p:ext uri="{D42A27DB-BD31-4B8C-83A1-F6EECF244321}">
                <p14:modId xmlns:p14="http://schemas.microsoft.com/office/powerpoint/2010/main" val="3146844080"/>
              </p:ext>
            </p:extLst>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7101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A07E5D-0C04-8102-0F06-FF181A666B4F}"/>
              </a:ext>
            </a:extLst>
          </p:cNvPr>
          <p:cNvSpPr>
            <a:spLocks noGrp="1"/>
          </p:cNvSpPr>
          <p:nvPr>
            <p:ph type="title"/>
          </p:nvPr>
        </p:nvSpPr>
        <p:spPr>
          <a:xfrm>
            <a:off x="287441" y="221695"/>
            <a:ext cx="10515600" cy="1325563"/>
          </a:xfrm>
        </p:spPr>
        <p:txBody>
          <a:bodyPr>
            <a:normAutofit/>
          </a:bodyPr>
          <a:lstStyle/>
          <a:p>
            <a:r>
              <a:rPr lang="it-IT" sz="3600" u="sng" dirty="0">
                <a:latin typeface="Calibri" panose="020F0502020204030204" pitchFamily="34" charset="0"/>
                <a:cs typeface="Calibri" panose="020F0502020204030204" pitchFamily="34" charset="0"/>
              </a:rPr>
              <a:t>Off </a:t>
            </a:r>
            <a:r>
              <a:rPr lang="it-IT" sz="3600" u="sng" dirty="0" err="1">
                <a:latin typeface="Calibri" panose="020F0502020204030204" pitchFamily="34" charset="0"/>
                <a:cs typeface="Calibri" panose="020F0502020204030204" pitchFamily="34" charset="0"/>
              </a:rPr>
              <a:t>topic</a:t>
            </a:r>
            <a:r>
              <a:rPr lang="it-IT" sz="3600" u="sng" dirty="0">
                <a:latin typeface="Calibri" panose="020F0502020204030204" pitchFamily="34" charset="0"/>
                <a:cs typeface="Calibri" panose="020F0502020204030204" pitchFamily="34" charset="0"/>
              </a:rPr>
              <a:t>: </a:t>
            </a:r>
            <a:r>
              <a:rPr lang="it-IT" sz="3600" dirty="0" err="1">
                <a:latin typeface="Calibri" panose="020F0502020204030204" pitchFamily="34" charset="0"/>
                <a:cs typeface="Calibri" panose="020F0502020204030204" pitchFamily="34" charset="0"/>
              </a:rPr>
              <a:t>Postgraduation</a:t>
            </a:r>
            <a:r>
              <a:rPr lang="it-IT" sz="3600" dirty="0">
                <a:latin typeface="Calibri" panose="020F0502020204030204" pitchFamily="34" charset="0"/>
                <a:cs typeface="Calibri" panose="020F0502020204030204" pitchFamily="34" charset="0"/>
              </a:rPr>
              <a:t> internship </a:t>
            </a:r>
            <a:r>
              <a:rPr lang="it-IT" sz="3600" dirty="0" err="1">
                <a:latin typeface="Calibri" panose="020F0502020204030204" pitchFamily="34" charset="0"/>
                <a:cs typeface="Calibri" panose="020F0502020204030204" pitchFamily="34" charset="0"/>
              </a:rPr>
              <a:t>abroad</a:t>
            </a:r>
            <a:endParaRPr lang="en-GB" sz="3600" dirty="0">
              <a:latin typeface="Calibri" panose="020F0502020204030204" pitchFamily="34" charset="0"/>
              <a:cs typeface="Calibri" panose="020F0502020204030204" pitchFamily="34" charset="0"/>
            </a:endParaRPr>
          </a:p>
        </p:txBody>
      </p:sp>
      <p:sp>
        <p:nvSpPr>
          <p:cNvPr id="12" name="TextBox 7">
            <a:extLst>
              <a:ext uri="{FF2B5EF4-FFF2-40B4-BE49-F238E27FC236}">
                <a16:creationId xmlns:a16="http://schemas.microsoft.com/office/drawing/2014/main" id="{10F48F12-4E4E-EDB4-38F1-E0116A116141}"/>
              </a:ext>
            </a:extLst>
          </p:cNvPr>
          <p:cNvSpPr txBox="1">
            <a:spLocks noGrp="1"/>
          </p:cNvSpPr>
          <p:nvPr>
            <p:ph idx="1"/>
          </p:nvPr>
        </p:nvSpPr>
        <p:spPr>
          <a:xfrm>
            <a:off x="144905" y="1097512"/>
            <a:ext cx="11902190" cy="3520451"/>
          </a:xfrm>
          <a:prstGeom prst="rect">
            <a:avLst/>
          </a:prstGeom>
          <a:noFill/>
        </p:spPr>
        <p:txBody>
          <a:bodyPr wrap="square" lIns="91440" tIns="45720" rIns="91440" bIns="45720" rtlCol="0" anchor="t">
            <a:spAutoFit/>
          </a:bodyPr>
          <a:lstStyle/>
          <a:p>
            <a:endParaRPr lang="en-US" sz="1600" dirty="0">
              <a:latin typeface="Calibri Light" panose="020F0302020204030204" pitchFamily="34" charset="0"/>
              <a:cs typeface="Calibri Light" panose="020F0302020204030204" pitchFamily="34" charset="0"/>
            </a:endParaRPr>
          </a:p>
          <a:p>
            <a:pPr marL="285750" indent="-285750">
              <a:buFont typeface="Arial" panose="020B0604020202020204" pitchFamily="34" charset="0"/>
              <a:buChar char="•"/>
            </a:pPr>
            <a:r>
              <a:rPr lang="en-US" sz="1800" dirty="0">
                <a:latin typeface="Calibri Light" panose="020F0302020204030204" pitchFamily="34" charset="0"/>
                <a:cs typeface="Calibri Light" panose="020F0302020204030204" pitchFamily="34" charset="0"/>
              </a:rPr>
              <a:t>You can do an internship abroad after you graduate by applying for the Erasmus + m</a:t>
            </a:r>
            <a:r>
              <a:rPr lang="en-US" sz="1800" b="0" i="0" dirty="0">
                <a:solidFill>
                  <a:srgbClr val="333333"/>
                </a:solidFill>
                <a:effectLst/>
                <a:latin typeface="Calibri Light" panose="020F0302020204030204" pitchFamily="34" charset="0"/>
                <a:cs typeface="Calibri Light" panose="020F0302020204030204" pitchFamily="34" charset="0"/>
              </a:rPr>
              <a:t>obility for traineeships: </a:t>
            </a:r>
            <a:r>
              <a:rPr kumimoji="0" lang="en-US" sz="1800" b="0" i="0" u="none" strike="noStrike" kern="1200" cap="none" spc="0" normalizeH="0" baseline="0" noProof="0" dirty="0">
                <a:ln>
                  <a:noFill/>
                </a:ln>
                <a:solidFill>
                  <a:prstClr val="black"/>
                </a:solidFill>
                <a:effectLst/>
                <a:uLnTx/>
                <a:uFillTx/>
                <a:latin typeface="Calibri Light" panose="020F0302020204030204" pitchFamily="34" charset="0"/>
                <a:cs typeface="Calibri Light" panose="020F0302020204030204" pitchFamily="34" charset="0"/>
                <a:hlinkClick r:id="rId2"/>
              </a:rPr>
              <a:t>info Erasmus for Traineeship </a:t>
            </a:r>
            <a:endParaRPr lang="en-US" sz="1800" b="0" i="0" dirty="0">
              <a:solidFill>
                <a:srgbClr val="333333"/>
              </a:solidFill>
              <a:effectLst/>
              <a:latin typeface="Calibri Light" panose="020F0302020204030204" pitchFamily="34" charset="0"/>
              <a:cs typeface="Calibri Light" panose="020F0302020204030204" pitchFamily="34" charset="0"/>
            </a:endParaRPr>
          </a:p>
          <a:p>
            <a:pPr marR="0" lvl="3" algn="l" defTabSz="914400" rtl="0" eaLnBrk="1" fontAlgn="auto" latinLnBrk="0" hangingPunct="1">
              <a:lnSpc>
                <a:spcPct val="100000"/>
              </a:lnSpc>
              <a:spcBef>
                <a:spcPts val="0"/>
              </a:spcBef>
              <a:spcAft>
                <a:spcPts val="0"/>
              </a:spcAft>
              <a:buClrTx/>
              <a:buSzTx/>
              <a:tabLst/>
              <a:defRPr/>
            </a:pPr>
            <a:endParaRPr lang="en-GB" sz="1200" b="0" i="0" dirty="0">
              <a:solidFill>
                <a:srgbClr val="333333"/>
              </a:solidFill>
              <a:effectLst/>
              <a:latin typeface="Calibri Light" panose="020F0302020204030204" pitchFamily="34" charset="0"/>
              <a:cs typeface="Calibri Light" panose="020F0302020204030204" pitchFamily="34" charset="0"/>
            </a:endParaRPr>
          </a:p>
          <a:p>
            <a:pPr marL="285750" indent="-285750">
              <a:buFont typeface="Arial" panose="020B0604020202020204" pitchFamily="34" charset="0"/>
              <a:buChar char="•"/>
            </a:pPr>
            <a:r>
              <a:rPr lang="en-GB" sz="1800" b="0" i="0" dirty="0">
                <a:solidFill>
                  <a:srgbClr val="333333"/>
                </a:solidFill>
                <a:effectLst/>
                <a:latin typeface="Calibri Light" panose="020F0302020204030204" pitchFamily="34" charset="0"/>
                <a:cs typeface="Calibri Light" panose="020F0302020204030204" pitchFamily="34" charset="0"/>
              </a:rPr>
              <a:t>The duration is 2 – 3 months, </a:t>
            </a:r>
            <a:r>
              <a:rPr lang="en-GB" sz="1800" dirty="0">
                <a:solidFill>
                  <a:srgbClr val="333333"/>
                </a:solidFill>
                <a:latin typeface="Calibri Light" panose="020F0302020204030204" pitchFamily="34" charset="0"/>
                <a:cs typeface="Calibri Light" panose="020F0302020204030204" pitchFamily="34" charset="0"/>
              </a:rPr>
              <a:t>you can decide to prolong your stay but </a:t>
            </a:r>
            <a:r>
              <a:rPr lang="en-GB" sz="1800" b="1" dirty="0">
                <a:solidFill>
                  <a:srgbClr val="333333"/>
                </a:solidFill>
                <a:latin typeface="Calibri Light" panose="020F0302020204030204" pitchFamily="34" charset="0"/>
                <a:cs typeface="Calibri Light" panose="020F0302020204030204" pitchFamily="34" charset="0"/>
              </a:rPr>
              <a:t>WITHOUT</a:t>
            </a:r>
            <a:r>
              <a:rPr lang="en-GB" sz="1800" dirty="0">
                <a:solidFill>
                  <a:srgbClr val="333333"/>
                </a:solidFill>
                <a:latin typeface="Calibri Light" panose="020F0302020204030204" pitchFamily="34" charset="0"/>
                <a:cs typeface="Calibri Light" panose="020F0302020204030204" pitchFamily="34" charset="0"/>
              </a:rPr>
              <a:t> additional grant</a:t>
            </a:r>
          </a:p>
          <a:p>
            <a:pPr marL="285750" indent="-285750">
              <a:buFont typeface="Arial" panose="020B0604020202020204" pitchFamily="34" charset="0"/>
              <a:buChar char="•"/>
            </a:pPr>
            <a:r>
              <a:rPr lang="en-GB" sz="1800" dirty="0">
                <a:solidFill>
                  <a:srgbClr val="333333"/>
                </a:solidFill>
                <a:latin typeface="Calibri Light" panose="020F0302020204030204" pitchFamily="34" charset="0"/>
                <a:cs typeface="Calibri Light" panose="020F0302020204030204" pitchFamily="34" charset="0"/>
              </a:rPr>
              <a:t>You have to find a company by yourself ( the procedure is the same as if you were looking for a regular job). Below you can find an indicative list of companies that have already hosted </a:t>
            </a:r>
            <a:r>
              <a:rPr lang="en-GB" sz="1800" dirty="0" err="1">
                <a:solidFill>
                  <a:srgbClr val="333333"/>
                </a:solidFill>
                <a:latin typeface="Calibri Light" panose="020F0302020204030204" pitchFamily="34" charset="0"/>
                <a:cs typeface="Calibri Light" panose="020F0302020204030204" pitchFamily="34" charset="0"/>
              </a:rPr>
              <a:t>SCoRe</a:t>
            </a:r>
            <a:r>
              <a:rPr lang="en-GB" sz="1800" dirty="0">
                <a:solidFill>
                  <a:srgbClr val="333333"/>
                </a:solidFill>
                <a:latin typeface="Calibri Light" panose="020F0302020204030204" pitchFamily="34" charset="0"/>
                <a:cs typeface="Calibri Light" panose="020F0302020204030204" pitchFamily="34" charset="0"/>
              </a:rPr>
              <a:t> students for postgraduation internships in past</a:t>
            </a:r>
          </a:p>
          <a:p>
            <a:pPr marL="285750" indent="-285750">
              <a:buFont typeface="Arial" panose="020B0604020202020204" pitchFamily="34" charset="0"/>
              <a:buChar char="•"/>
            </a:pPr>
            <a:endParaRPr lang="en-GB" sz="1800" b="0" i="0" dirty="0">
              <a:solidFill>
                <a:srgbClr val="333333"/>
              </a:solidFill>
              <a:effectLst/>
              <a:latin typeface="Calibri Light" panose="020F0302020204030204" pitchFamily="34" charset="0"/>
              <a:cs typeface="Calibri Light" panose="020F0302020204030204" pitchFamily="34" charset="0"/>
            </a:endParaRPr>
          </a:p>
          <a:p>
            <a:pPr lvl="1"/>
            <a:r>
              <a:rPr lang="en-GB" sz="1600" dirty="0">
                <a:solidFill>
                  <a:srgbClr val="333333"/>
                </a:solidFill>
                <a:latin typeface="Calibri Light" panose="020F0302020204030204" pitchFamily="34" charset="0"/>
                <a:cs typeface="Calibri Light" panose="020F0302020204030204" pitchFamily="34" charset="0"/>
              </a:rPr>
              <a:t>You </a:t>
            </a:r>
            <a:r>
              <a:rPr lang="en-GB" sz="1600" b="1" dirty="0">
                <a:solidFill>
                  <a:srgbClr val="333333"/>
                </a:solidFill>
                <a:highlight>
                  <a:srgbClr val="FFFF00"/>
                </a:highlight>
                <a:latin typeface="Calibri Light" panose="020F0302020204030204" pitchFamily="34" charset="0"/>
                <a:cs typeface="Calibri Light" panose="020F0302020204030204" pitchFamily="34" charset="0"/>
              </a:rPr>
              <a:t>MUST</a:t>
            </a:r>
            <a:r>
              <a:rPr lang="en-GB" sz="1600" dirty="0">
                <a:solidFill>
                  <a:srgbClr val="333333"/>
                </a:solidFill>
                <a:highlight>
                  <a:srgbClr val="FFFF00"/>
                </a:highlight>
                <a:latin typeface="Calibri Light" panose="020F0302020204030204" pitchFamily="34" charset="0"/>
                <a:cs typeface="Calibri Light" panose="020F0302020204030204" pitchFamily="34" charset="0"/>
              </a:rPr>
              <a:t> apply while you are still a student so before graduation and before the deadline of the specific call</a:t>
            </a:r>
          </a:p>
          <a:p>
            <a:endParaRPr lang="en-US" sz="1800" b="0" i="0" dirty="0">
              <a:solidFill>
                <a:srgbClr val="333333"/>
              </a:solidFill>
              <a:effectLst/>
            </a:endParaRPr>
          </a:p>
          <a:p>
            <a:endParaRPr lang="en-US" sz="1600" dirty="0"/>
          </a:p>
        </p:txBody>
      </p:sp>
      <p:pic>
        <p:nvPicPr>
          <p:cNvPr id="13" name="Graphic 12" descr="Warning with solid fill">
            <a:extLst>
              <a:ext uri="{FF2B5EF4-FFF2-40B4-BE49-F238E27FC236}">
                <a16:creationId xmlns:a16="http://schemas.microsoft.com/office/drawing/2014/main" id="{D7ACE93C-5F3E-D215-0AE6-C3DD8902D0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7441" y="3322567"/>
            <a:ext cx="550759" cy="550759"/>
          </a:xfrm>
          <a:prstGeom prst="rect">
            <a:avLst/>
          </a:prstGeom>
          <a:effectLst/>
        </p:spPr>
      </p:pic>
      <p:sp>
        <p:nvSpPr>
          <p:cNvPr id="14" name="TextBox 7">
            <a:extLst>
              <a:ext uri="{FF2B5EF4-FFF2-40B4-BE49-F238E27FC236}">
                <a16:creationId xmlns:a16="http://schemas.microsoft.com/office/drawing/2014/main" id="{A5516E00-88BA-A964-3213-A99F69F9E20B}"/>
              </a:ext>
            </a:extLst>
          </p:cNvPr>
          <p:cNvSpPr txBox="1"/>
          <p:nvPr/>
        </p:nvSpPr>
        <p:spPr>
          <a:xfrm>
            <a:off x="257175" y="3694633"/>
            <a:ext cx="11372005" cy="923330"/>
          </a:xfrm>
          <a:prstGeom prst="rect">
            <a:avLst/>
          </a:prstGeom>
          <a:noFill/>
        </p:spPr>
        <p:txBody>
          <a:bodyPr wrap="square" lIns="91440" tIns="45720" rIns="91440" bIns="45720" rtlCol="0" anchor="t">
            <a:spAutoFit/>
          </a:bodyPr>
          <a:lstStyle/>
          <a:p>
            <a:endParaRPr lang="en-US" dirty="0">
              <a:cs typeface="Calibri"/>
            </a:endParaRPr>
          </a:p>
          <a:p>
            <a:pPr marL="285750" indent="-285750">
              <a:buFont typeface="Arial" panose="020B0604020202020204" pitchFamily="34" charset="0"/>
              <a:buChar char="•"/>
            </a:pPr>
            <a:r>
              <a:rPr lang="en-US" b="0" i="0" dirty="0">
                <a:solidFill>
                  <a:srgbClr val="333333"/>
                </a:solidFill>
                <a:effectLst/>
                <a:latin typeface="Calibri Light" panose="020F0302020204030204" pitchFamily="34" charset="0"/>
                <a:cs typeface="Calibri Light" panose="020F0302020204030204" pitchFamily="34" charset="0"/>
              </a:rPr>
              <a:t>List of companies and universities that have already hosted </a:t>
            </a:r>
            <a:r>
              <a:rPr lang="en-US" b="0" i="0" dirty="0" err="1">
                <a:solidFill>
                  <a:srgbClr val="333333"/>
                </a:solidFill>
                <a:effectLst/>
                <a:latin typeface="Calibri Light" panose="020F0302020204030204" pitchFamily="34" charset="0"/>
                <a:cs typeface="Calibri Light" panose="020F0302020204030204" pitchFamily="34" charset="0"/>
              </a:rPr>
              <a:t>SCoRe</a:t>
            </a:r>
            <a:r>
              <a:rPr lang="en-US" b="0" i="0" dirty="0">
                <a:solidFill>
                  <a:srgbClr val="333333"/>
                </a:solidFill>
                <a:effectLst/>
                <a:latin typeface="Calibri Light" panose="020F0302020204030204" pitchFamily="34" charset="0"/>
                <a:cs typeface="Calibri Light" panose="020F0302020204030204" pitchFamily="34" charset="0"/>
              </a:rPr>
              <a:t> students for postgraduation internships:</a:t>
            </a:r>
          </a:p>
          <a:p>
            <a:endParaRPr lang="en-US" dirty="0"/>
          </a:p>
        </p:txBody>
      </p:sp>
      <p:graphicFrame>
        <p:nvGraphicFramePr>
          <p:cNvPr id="15" name="Table 1">
            <a:extLst>
              <a:ext uri="{FF2B5EF4-FFF2-40B4-BE49-F238E27FC236}">
                <a16:creationId xmlns:a16="http://schemas.microsoft.com/office/drawing/2014/main" id="{865DBAFD-F598-E4BC-DB4C-8316CA12DBE7}"/>
              </a:ext>
            </a:extLst>
          </p:cNvPr>
          <p:cNvGraphicFramePr>
            <a:graphicFrameLocks noGrp="1"/>
          </p:cNvGraphicFramePr>
          <p:nvPr>
            <p:extLst>
              <p:ext uri="{D42A27DB-BD31-4B8C-83A1-F6EECF244321}">
                <p14:modId xmlns:p14="http://schemas.microsoft.com/office/powerpoint/2010/main" val="1637194786"/>
              </p:ext>
            </p:extLst>
          </p:nvPr>
        </p:nvGraphicFramePr>
        <p:xfrm>
          <a:off x="434247" y="4454514"/>
          <a:ext cx="10636345" cy="2073490"/>
        </p:xfrm>
        <a:graphic>
          <a:graphicData uri="http://schemas.openxmlformats.org/drawingml/2006/table">
            <a:tbl>
              <a:tblPr>
                <a:tableStyleId>{793D81CF-94F2-401A-BA57-92F5A7B2D0C5}</a:tableStyleId>
              </a:tblPr>
              <a:tblGrid>
                <a:gridCol w="7231310">
                  <a:extLst>
                    <a:ext uri="{9D8B030D-6E8A-4147-A177-3AD203B41FA5}">
                      <a16:colId xmlns:a16="http://schemas.microsoft.com/office/drawing/2014/main" val="316512569"/>
                    </a:ext>
                  </a:extLst>
                </a:gridCol>
                <a:gridCol w="1556253">
                  <a:extLst>
                    <a:ext uri="{9D8B030D-6E8A-4147-A177-3AD203B41FA5}">
                      <a16:colId xmlns:a16="http://schemas.microsoft.com/office/drawing/2014/main" val="1100733332"/>
                    </a:ext>
                  </a:extLst>
                </a:gridCol>
                <a:gridCol w="1848782">
                  <a:extLst>
                    <a:ext uri="{9D8B030D-6E8A-4147-A177-3AD203B41FA5}">
                      <a16:colId xmlns:a16="http://schemas.microsoft.com/office/drawing/2014/main" val="3299343246"/>
                    </a:ext>
                  </a:extLst>
                </a:gridCol>
              </a:tblGrid>
              <a:tr h="394159">
                <a:tc>
                  <a:txBody>
                    <a:bodyPr/>
                    <a:lstStyle/>
                    <a:p>
                      <a:pPr algn="ctr" fontAlgn="b"/>
                      <a:r>
                        <a:rPr lang="en-US" sz="1600" b="1"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rPr>
                        <a:t>Name of the company / university </a:t>
                      </a:r>
                      <a:endParaRPr lang="en-US" sz="1600" b="1" i="0"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endParaRPr>
                    </a:p>
                  </a:txBody>
                  <a:tcPr marL="7286" marR="7286" marT="7286" marB="0" anchor="ctr"/>
                </a:tc>
                <a:tc>
                  <a:txBody>
                    <a:bodyPr/>
                    <a:lstStyle/>
                    <a:p>
                      <a:pPr algn="ctr" fontAlgn="b"/>
                      <a:r>
                        <a:rPr lang="en-US" sz="1600" b="1"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rPr>
                        <a:t>Erasmus code</a:t>
                      </a:r>
                      <a:endParaRPr lang="en-US" sz="1600" b="1" i="0"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endParaRPr>
                    </a:p>
                  </a:txBody>
                  <a:tcPr marL="7286" marR="7286" marT="7286" marB="0" anchor="ctr"/>
                </a:tc>
                <a:tc>
                  <a:txBody>
                    <a:bodyPr/>
                    <a:lstStyle/>
                    <a:p>
                      <a:pPr algn="ctr" fontAlgn="b"/>
                      <a:r>
                        <a:rPr lang="en-US" sz="1600" b="1"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rPr>
                        <a:t>Country</a:t>
                      </a:r>
                      <a:endParaRPr lang="en-US" sz="1600" b="1" i="0"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endParaRPr>
                    </a:p>
                  </a:txBody>
                  <a:tcPr marL="7286" marR="7286" marT="7286" marB="0" anchor="ctr"/>
                </a:tc>
                <a:extLst>
                  <a:ext uri="{0D108BD9-81ED-4DB2-BD59-A6C34878D82A}">
                    <a16:rowId xmlns:a16="http://schemas.microsoft.com/office/drawing/2014/main" val="358506642"/>
                  </a:ext>
                </a:extLst>
              </a:tr>
              <a:tr h="545123">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National Gallery Denmark (</a:t>
                      </a:r>
                      <a:r>
                        <a:rPr lang="en-US" sz="1600" u="none" strike="noStrike" dirty="0" err="1">
                          <a:effectLst/>
                          <a:latin typeface="Calibri Light" panose="020F0302020204030204" pitchFamily="34" charset="0"/>
                          <a:cs typeface="Calibri Light" panose="020F0302020204030204" pitchFamily="34" charset="0"/>
                        </a:rPr>
                        <a:t>Statens</a:t>
                      </a:r>
                      <a:r>
                        <a:rPr lang="en-US" sz="1600" u="none" strike="noStrike" dirty="0">
                          <a:effectLst/>
                          <a:latin typeface="Calibri Light" panose="020F0302020204030204" pitchFamily="34" charset="0"/>
                          <a:cs typeface="Calibri Light" panose="020F0302020204030204" pitchFamily="34" charset="0"/>
                        </a:rPr>
                        <a:t> Museum for Kunst), Centre for Art Technological Studies and Conservation (SMK-CATS)</a:t>
                      </a:r>
                      <a:endParaRPr lang="en-GB"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BE 0055</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b="0" u="none" strike="noStrike" dirty="0" err="1">
                          <a:effectLst/>
                          <a:latin typeface="Calibri Light" panose="020F0302020204030204" pitchFamily="34" charset="0"/>
                          <a:cs typeface="Calibri Light" panose="020F0302020204030204" pitchFamily="34" charset="0"/>
                        </a:rPr>
                        <a:t>Danmark</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4283973149"/>
                  </a:ext>
                </a:extLst>
              </a:tr>
              <a:tr h="298939">
                <a:tc>
                  <a:txBody>
                    <a:bodyPr/>
                    <a:lstStyle/>
                    <a:p>
                      <a:pPr algn="l" fontAlgn="b"/>
                      <a:r>
                        <a:rPr lang="de-DE" sz="1600" u="none" strike="noStrike" dirty="0">
                          <a:effectLst/>
                          <a:latin typeface="Calibri Light" panose="020F0302020204030204" pitchFamily="34" charset="0"/>
                          <a:cs typeface="Calibri Light" panose="020F0302020204030204" pitchFamily="34" charset="0"/>
                        </a:rPr>
                        <a:t>Brandenburgisches </a:t>
                      </a:r>
                      <a:r>
                        <a:rPr lang="de-DE" sz="1600" u="none" strike="noStrike" dirty="0" err="1">
                          <a:effectLst/>
                          <a:latin typeface="Calibri Light" panose="020F0302020204030204" pitchFamily="34" charset="0"/>
                          <a:cs typeface="Calibri Light" panose="020F0302020204030204" pitchFamily="34" charset="0"/>
                        </a:rPr>
                        <a:t>Landsamt</a:t>
                      </a:r>
                      <a:r>
                        <a:rPr lang="de-DE" sz="1600" u="none" strike="noStrike" dirty="0">
                          <a:effectLst/>
                          <a:latin typeface="Calibri Light" panose="020F0302020204030204" pitchFamily="34" charset="0"/>
                          <a:cs typeface="Calibri Light" panose="020F0302020204030204" pitchFamily="34" charset="0"/>
                        </a:rPr>
                        <a:t> für Denkmalpflege und </a:t>
                      </a:r>
                      <a:r>
                        <a:rPr lang="de-DE" sz="1600" u="none" strike="noStrike" dirty="0" err="1">
                          <a:effectLst/>
                          <a:latin typeface="Calibri Light" panose="020F0302020204030204" pitchFamily="34" charset="0"/>
                          <a:cs typeface="Calibri Light" panose="020F0302020204030204" pitchFamily="34" charset="0"/>
                        </a:rPr>
                        <a:t>Archeologisches</a:t>
                      </a:r>
                      <a:r>
                        <a:rPr lang="de-DE" sz="1600" u="none" strike="noStrike" dirty="0">
                          <a:effectLst/>
                          <a:latin typeface="Calibri Light" panose="020F0302020204030204" pitchFamily="34" charset="0"/>
                          <a:cs typeface="Calibri Light" panose="020F0302020204030204" pitchFamily="34" charset="0"/>
                        </a:rPr>
                        <a:t> Landesmuseum</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a:effectLst/>
                          <a:latin typeface="Calibri Light" panose="020F0302020204030204" pitchFamily="34" charset="0"/>
                          <a:cs typeface="Calibri Light" panose="020F0302020204030204" pitchFamily="34" charset="0"/>
                        </a:rPr>
                        <a:t>BE 0055</a:t>
                      </a:r>
                      <a:endParaRPr lang="en-US" sz="1600" b="0" i="0" u="none" strike="noStrike">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Germany</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2610576311"/>
                  </a:ext>
                </a:extLst>
              </a:tr>
              <a:tr h="281354">
                <a:tc>
                  <a:txBody>
                    <a:bodyPr/>
                    <a:lstStyle/>
                    <a:p>
                      <a:pPr algn="l" fontAlgn="b"/>
                      <a:r>
                        <a:rPr lang="en-GB" sz="1600" u="none" strike="noStrike" dirty="0">
                          <a:effectLst/>
                          <a:latin typeface="Calibri Light" panose="020F0302020204030204" pitchFamily="34" charset="0"/>
                          <a:cs typeface="Calibri Light" panose="020F0302020204030204" pitchFamily="34" charset="0"/>
                        </a:rPr>
                        <a:t>Ghent University</a:t>
                      </a:r>
                      <a:endParaRPr lang="en-GB"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B  GENT01</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Belgium</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3937638478"/>
                  </a:ext>
                </a:extLst>
              </a:tr>
              <a:tr h="281354">
                <a:tc>
                  <a:txBody>
                    <a:bodyPr/>
                    <a:lstStyle/>
                    <a:p>
                      <a:pPr algn="l" fontAlgn="b"/>
                      <a:r>
                        <a:rPr lang="en-US" sz="1600" u="none" strike="noStrike" dirty="0" err="1">
                          <a:effectLst/>
                          <a:latin typeface="Calibri Light" panose="020F0302020204030204" pitchFamily="34" charset="0"/>
                          <a:cs typeface="Calibri Light" panose="020F0302020204030204" pitchFamily="34" charset="0"/>
                        </a:rPr>
                        <a:t>Consorcio</a:t>
                      </a:r>
                      <a:r>
                        <a:rPr lang="en-US" sz="1600" u="none" strike="noStrike" dirty="0">
                          <a:effectLst/>
                          <a:latin typeface="Calibri Light" panose="020F0302020204030204" pitchFamily="34" charset="0"/>
                          <a:cs typeface="Calibri Light" panose="020F0302020204030204" pitchFamily="34" charset="0"/>
                        </a:rPr>
                        <a:t> CENIEH</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a:effectLst/>
                          <a:latin typeface="Calibri Light" panose="020F0302020204030204" pitchFamily="34" charset="0"/>
                          <a:cs typeface="Calibri Light" panose="020F0302020204030204" pitchFamily="34" charset="0"/>
                        </a:rPr>
                        <a:t>BE 0055</a:t>
                      </a:r>
                      <a:endParaRPr lang="en-US" sz="1600" b="0" i="0" u="none" strike="noStrike">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Spain</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3742916833"/>
                  </a:ext>
                </a:extLst>
              </a:tr>
              <a:tr h="272561">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Stiftung </a:t>
                      </a:r>
                      <a:r>
                        <a:rPr lang="en-US" sz="1600" u="none" strike="noStrike" dirty="0" err="1">
                          <a:effectLst/>
                          <a:latin typeface="Calibri Light" panose="020F0302020204030204" pitchFamily="34" charset="0"/>
                          <a:cs typeface="Calibri Light" panose="020F0302020204030204" pitchFamily="34" charset="0"/>
                        </a:rPr>
                        <a:t>Preußischer</a:t>
                      </a:r>
                      <a:r>
                        <a:rPr lang="en-US" sz="1600" u="none" strike="noStrike" dirty="0">
                          <a:effectLst/>
                          <a:latin typeface="Calibri Light" panose="020F0302020204030204" pitchFamily="34" charset="0"/>
                          <a:cs typeface="Calibri Light" panose="020F0302020204030204" pitchFamily="34" charset="0"/>
                        </a:rPr>
                        <a:t> </a:t>
                      </a:r>
                      <a:r>
                        <a:rPr lang="en-US" sz="1600" u="none" strike="noStrike" dirty="0" err="1">
                          <a:effectLst/>
                          <a:latin typeface="Calibri Light" panose="020F0302020204030204" pitchFamily="34" charset="0"/>
                          <a:cs typeface="Calibri Light" panose="020F0302020204030204" pitchFamily="34" charset="0"/>
                        </a:rPr>
                        <a:t>Kulturbesitz</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BE 0055</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it-IT" sz="1600" b="0" u="none" strike="noStrike" dirty="0">
                          <a:effectLst/>
                          <a:latin typeface="Calibri Light" panose="020F0302020204030204" pitchFamily="34" charset="0"/>
                          <a:cs typeface="Calibri Light" panose="020F0302020204030204" pitchFamily="34" charset="0"/>
                        </a:rPr>
                        <a:t>Germany</a:t>
                      </a:r>
                      <a:endParaRPr lang="it-IT"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1768393693"/>
                  </a:ext>
                </a:extLst>
              </a:tr>
            </a:tbl>
          </a:graphicData>
        </a:graphic>
      </p:graphicFrame>
    </p:spTree>
    <p:extLst>
      <p:ext uri="{BB962C8B-B14F-4D97-AF65-F5344CB8AC3E}">
        <p14:creationId xmlns:p14="http://schemas.microsoft.com/office/powerpoint/2010/main" val="14446733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
            <a:extLst>
              <a:ext uri="{FF2B5EF4-FFF2-40B4-BE49-F238E27FC236}">
                <a16:creationId xmlns:a16="http://schemas.microsoft.com/office/drawing/2014/main" id="{7FDB8D59-1CCC-72DE-0DD2-BE26CDB2FA0B}"/>
              </a:ext>
            </a:extLst>
          </p:cNvPr>
          <p:cNvGraphicFramePr>
            <a:graphicFrameLocks noGrp="1"/>
          </p:cNvGraphicFramePr>
          <p:nvPr>
            <p:extLst>
              <p:ext uri="{D42A27DB-BD31-4B8C-83A1-F6EECF244321}">
                <p14:modId xmlns:p14="http://schemas.microsoft.com/office/powerpoint/2010/main" val="2822548271"/>
              </p:ext>
            </p:extLst>
          </p:nvPr>
        </p:nvGraphicFramePr>
        <p:xfrm>
          <a:off x="464225" y="796544"/>
          <a:ext cx="11018241" cy="5259477"/>
        </p:xfrm>
        <a:graphic>
          <a:graphicData uri="http://schemas.openxmlformats.org/drawingml/2006/table">
            <a:tbl>
              <a:tblPr>
                <a:tableStyleId>{793D81CF-94F2-401A-BA57-92F5A7B2D0C5}</a:tableStyleId>
              </a:tblPr>
              <a:tblGrid>
                <a:gridCol w="7490949">
                  <a:extLst>
                    <a:ext uri="{9D8B030D-6E8A-4147-A177-3AD203B41FA5}">
                      <a16:colId xmlns:a16="http://schemas.microsoft.com/office/drawing/2014/main" val="316512569"/>
                    </a:ext>
                  </a:extLst>
                </a:gridCol>
                <a:gridCol w="1612130">
                  <a:extLst>
                    <a:ext uri="{9D8B030D-6E8A-4147-A177-3AD203B41FA5}">
                      <a16:colId xmlns:a16="http://schemas.microsoft.com/office/drawing/2014/main" val="1100733332"/>
                    </a:ext>
                  </a:extLst>
                </a:gridCol>
                <a:gridCol w="1915162">
                  <a:extLst>
                    <a:ext uri="{9D8B030D-6E8A-4147-A177-3AD203B41FA5}">
                      <a16:colId xmlns:a16="http://schemas.microsoft.com/office/drawing/2014/main" val="3299343246"/>
                    </a:ext>
                  </a:extLst>
                </a:gridCol>
              </a:tblGrid>
              <a:tr h="443369">
                <a:tc>
                  <a:txBody>
                    <a:bodyPr/>
                    <a:lstStyle/>
                    <a:p>
                      <a:pPr algn="ctr" fontAlgn="b"/>
                      <a:r>
                        <a:rPr lang="en-US" sz="1600" b="1"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rPr>
                        <a:t>Name of the company / university </a:t>
                      </a:r>
                      <a:endParaRPr lang="en-US" sz="1600" b="1" i="0"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endParaRPr>
                    </a:p>
                  </a:txBody>
                  <a:tcPr marL="7286" marR="7286" marT="7286" marB="0" anchor="ctr"/>
                </a:tc>
                <a:tc>
                  <a:txBody>
                    <a:bodyPr/>
                    <a:lstStyle/>
                    <a:p>
                      <a:pPr algn="ctr" fontAlgn="b"/>
                      <a:r>
                        <a:rPr lang="en-US" sz="1600" b="1"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rPr>
                        <a:t>Erasmus code</a:t>
                      </a:r>
                      <a:endParaRPr lang="en-US" sz="1600" b="1" i="0"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endParaRPr>
                    </a:p>
                  </a:txBody>
                  <a:tcPr marL="7286" marR="7286" marT="7286" marB="0" anchor="ctr"/>
                </a:tc>
                <a:tc>
                  <a:txBody>
                    <a:bodyPr/>
                    <a:lstStyle/>
                    <a:p>
                      <a:pPr algn="ctr" fontAlgn="b"/>
                      <a:r>
                        <a:rPr lang="en-US" sz="1600" b="1"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rPr>
                        <a:t>Country</a:t>
                      </a:r>
                      <a:endParaRPr lang="en-US" sz="1600" b="1" i="0" u="none" strike="noStrike" dirty="0">
                        <a:solidFill>
                          <a:schemeClr val="tx1">
                            <a:lumMod val="95000"/>
                            <a:lumOff val="5000"/>
                          </a:schemeClr>
                        </a:solidFill>
                        <a:effectLst/>
                        <a:latin typeface="Calibri Light" panose="020F0302020204030204" pitchFamily="34" charset="0"/>
                        <a:cs typeface="Calibri Light" panose="020F0302020204030204" pitchFamily="34" charset="0"/>
                      </a:endParaRPr>
                    </a:p>
                  </a:txBody>
                  <a:tcPr marL="7286" marR="7286" marT="7286" marB="0" anchor="ctr"/>
                </a:tc>
                <a:extLst>
                  <a:ext uri="{0D108BD9-81ED-4DB2-BD59-A6C34878D82A}">
                    <a16:rowId xmlns:a16="http://schemas.microsoft.com/office/drawing/2014/main" val="358506642"/>
                  </a:ext>
                </a:extLst>
              </a:tr>
              <a:tr h="437828">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National Museum in Krakow</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BE 0055</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Poland</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979081345"/>
                  </a:ext>
                </a:extLst>
              </a:tr>
              <a:tr h="437828">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CSIC-EIM (</a:t>
                      </a:r>
                      <a:r>
                        <a:rPr lang="en-US" sz="1600" u="none" strike="noStrike" dirty="0" err="1">
                          <a:effectLst/>
                          <a:latin typeface="Calibri Light" panose="020F0302020204030204" pitchFamily="34" charset="0"/>
                          <a:cs typeface="Calibri Light" panose="020F0302020204030204" pitchFamily="34" charset="0"/>
                        </a:rPr>
                        <a:t>Consejo</a:t>
                      </a:r>
                      <a:r>
                        <a:rPr lang="en-US" sz="1600" u="none" strike="noStrike" dirty="0">
                          <a:effectLst/>
                          <a:latin typeface="Calibri Light" panose="020F0302020204030204" pitchFamily="34" charset="0"/>
                          <a:cs typeface="Calibri Light" panose="020F0302020204030204" pitchFamily="34" charset="0"/>
                        </a:rPr>
                        <a:t> Superior de </a:t>
                      </a:r>
                      <a:r>
                        <a:rPr lang="en-US" sz="1600" u="none" strike="noStrike" dirty="0" err="1">
                          <a:effectLst/>
                          <a:latin typeface="Calibri Light" panose="020F0302020204030204" pitchFamily="34" charset="0"/>
                          <a:cs typeface="Calibri Light" panose="020F0302020204030204" pitchFamily="34" charset="0"/>
                        </a:rPr>
                        <a:t>Investigacioens</a:t>
                      </a:r>
                      <a:r>
                        <a:rPr lang="en-US" sz="1600" u="none" strike="noStrike" dirty="0">
                          <a:effectLst/>
                          <a:latin typeface="Calibri Light" panose="020F0302020204030204" pitchFamily="34" charset="0"/>
                          <a:cs typeface="Calibri Light" panose="020F0302020204030204" pitchFamily="34" charset="0"/>
                        </a:rPr>
                        <a:t> </a:t>
                      </a:r>
                      <a:r>
                        <a:rPr lang="en-US" sz="1600" u="none" strike="noStrike" dirty="0" err="1">
                          <a:effectLst/>
                          <a:latin typeface="Calibri Light" panose="020F0302020204030204" pitchFamily="34" charset="0"/>
                          <a:cs typeface="Calibri Light" panose="020F0302020204030204" pitchFamily="34" charset="0"/>
                        </a:rPr>
                        <a:t>Científicas</a:t>
                      </a:r>
                      <a:r>
                        <a:rPr lang="en-US" sz="1600" u="none" strike="noStrike" dirty="0">
                          <a:effectLst/>
                          <a:latin typeface="Calibri Light" panose="020F0302020204030204" pitchFamily="34" charset="0"/>
                          <a:cs typeface="Calibri Light" panose="020F0302020204030204" pitchFamily="34" charset="0"/>
                        </a:rPr>
                        <a:t>)</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BE 0055</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Spain</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872000216"/>
                  </a:ext>
                </a:extLst>
              </a:tr>
              <a:tr h="437828">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National Museum in Krakow</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BE 0055</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Poland</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134705584"/>
                  </a:ext>
                </a:extLst>
              </a:tr>
              <a:tr h="437828">
                <a:tc>
                  <a:txBody>
                    <a:bodyPr/>
                    <a:lstStyle/>
                    <a:p>
                      <a:pPr algn="l" fontAlgn="b"/>
                      <a:r>
                        <a:rPr lang="nl-NL" sz="1600" u="none" strike="noStrike" dirty="0">
                          <a:effectLst/>
                          <a:latin typeface="Calibri Light" panose="020F0302020204030204" pitchFamily="34" charset="0"/>
                          <a:cs typeface="Calibri Light" panose="020F0302020204030204" pitchFamily="34" charset="0"/>
                        </a:rPr>
                        <a:t>Rijksdienst voor het Cultureel Erfgoed (Cultural Heritage Agency)</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BE 0055</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Netherlands</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2636209231"/>
                  </a:ext>
                </a:extLst>
              </a:tr>
              <a:tr h="437828">
                <a:tc>
                  <a:txBody>
                    <a:bodyPr/>
                    <a:lstStyle/>
                    <a:p>
                      <a:pPr algn="l" fontAlgn="b"/>
                      <a:r>
                        <a:rPr lang="en-US" sz="1600" u="none" strike="noStrike" dirty="0" err="1">
                          <a:effectLst/>
                          <a:latin typeface="Calibri Light" panose="020F0302020204030204" pitchFamily="34" charset="0"/>
                          <a:cs typeface="Calibri Light" panose="020F0302020204030204" pitchFamily="34" charset="0"/>
                        </a:rPr>
                        <a:t>Universite</a:t>
                      </a:r>
                      <a:r>
                        <a:rPr lang="en-US" sz="1600" u="none" strike="noStrike" dirty="0">
                          <a:effectLst/>
                          <a:latin typeface="Calibri Light" panose="020F0302020204030204" pitchFamily="34" charset="0"/>
                          <a:cs typeface="Calibri Light" panose="020F0302020204030204" pitchFamily="34" charset="0"/>
                        </a:rPr>
                        <a:t> de </a:t>
                      </a:r>
                      <a:r>
                        <a:rPr lang="en-US" sz="1600" u="none" strike="noStrike" dirty="0" err="1">
                          <a:effectLst/>
                          <a:latin typeface="Calibri Light" panose="020F0302020204030204" pitchFamily="34" charset="0"/>
                          <a:cs typeface="Calibri Light" panose="020F0302020204030204" pitchFamily="34" charset="0"/>
                        </a:rPr>
                        <a:t>Cergy-Pontoise</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F  CERGY07</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France</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798369543"/>
                  </a:ext>
                </a:extLst>
              </a:tr>
              <a:tr h="437828">
                <a:tc>
                  <a:txBody>
                    <a:bodyPr/>
                    <a:lstStyle/>
                    <a:p>
                      <a:pPr algn="l" fontAlgn="b"/>
                      <a:r>
                        <a:rPr lang="fr-FR" sz="1600" b="0" u="none" strike="noStrike" dirty="0">
                          <a:effectLst/>
                          <a:latin typeface="Calibri Light" panose="020F0302020204030204" pitchFamily="34" charset="0"/>
                          <a:cs typeface="Calibri Light" panose="020F0302020204030204" pitchFamily="34" charset="0"/>
                        </a:rPr>
                        <a:t>Centre national de la recherche scientifique (CNRS)</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effectLst/>
                          <a:latin typeface="Calibri Light" panose="020F0302020204030204" pitchFamily="34" charset="0"/>
                          <a:cs typeface="Calibri Light" panose="020F0302020204030204" pitchFamily="34" charset="0"/>
                        </a:rPr>
                        <a:t>BE 0055</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effectLst/>
                          <a:latin typeface="Calibri Light" panose="020F0302020204030204" pitchFamily="34" charset="0"/>
                          <a:cs typeface="Calibri Light" panose="020F0302020204030204" pitchFamily="34" charset="0"/>
                        </a:rPr>
                        <a:t>France</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379229269"/>
                  </a:ext>
                </a:extLst>
              </a:tr>
              <a:tr h="437828">
                <a:tc>
                  <a:txBody>
                    <a:bodyPr/>
                    <a:lstStyle/>
                    <a:p>
                      <a:pPr algn="l" fontAlgn="b"/>
                      <a:r>
                        <a:rPr lang="de-DE" sz="1600" b="0" u="none" strike="noStrike" dirty="0" err="1">
                          <a:effectLst/>
                          <a:latin typeface="Calibri Light" panose="020F0302020204030204" pitchFamily="34" charset="0"/>
                          <a:cs typeface="Calibri Light" panose="020F0302020204030204" pitchFamily="34" charset="0"/>
                        </a:rPr>
                        <a:t>Rathgen-Forschunglabor</a:t>
                      </a:r>
                      <a:r>
                        <a:rPr lang="de-DE" sz="1600" b="0" u="none" strike="noStrike" dirty="0">
                          <a:effectLst/>
                          <a:latin typeface="Calibri Light" panose="020F0302020204030204" pitchFamily="34" charset="0"/>
                          <a:cs typeface="Calibri Light" panose="020F0302020204030204" pitchFamily="34" charset="0"/>
                        </a:rPr>
                        <a:t> Staatliche Museen zu Berlin</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effectLst/>
                          <a:latin typeface="Calibri Light" panose="020F0302020204030204" pitchFamily="34" charset="0"/>
                          <a:cs typeface="Calibri Light" panose="020F0302020204030204" pitchFamily="34" charset="0"/>
                        </a:rPr>
                        <a:t>BE 0055</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Germany</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4202928394"/>
                  </a:ext>
                </a:extLst>
              </a:tr>
              <a:tr h="437828">
                <a:tc>
                  <a:txBody>
                    <a:bodyPr/>
                    <a:lstStyle/>
                    <a:p>
                      <a:pPr algn="l" fontAlgn="b"/>
                      <a:r>
                        <a:rPr lang="es-ES" sz="1600" b="0" u="none" strike="noStrike" dirty="0">
                          <a:effectLst/>
                          <a:latin typeface="Calibri Light" panose="020F0302020204030204" pitchFamily="34" charset="0"/>
                          <a:cs typeface="Calibri Light" panose="020F0302020204030204" pitchFamily="34" charset="0"/>
                        </a:rPr>
                        <a:t>Consejo Superior de Investigaciones Científicas- CSIC</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effectLst/>
                          <a:latin typeface="Calibri Light" panose="020F0302020204030204" pitchFamily="34" charset="0"/>
                          <a:cs typeface="Calibri Light" panose="020F0302020204030204" pitchFamily="34" charset="0"/>
                        </a:rPr>
                        <a:t>BE 0055</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Spain</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2861573369"/>
                  </a:ext>
                </a:extLst>
              </a:tr>
              <a:tr h="437828">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Faculty of Fine Arts, </a:t>
                      </a:r>
                      <a:r>
                        <a:rPr lang="en-US" sz="1600" b="0" u="none" strike="noStrike" dirty="0" err="1">
                          <a:effectLst/>
                          <a:latin typeface="Calibri Light" panose="020F0302020204030204" pitchFamily="34" charset="0"/>
                          <a:cs typeface="Calibri Light" panose="020F0302020204030204" pitchFamily="34" charset="0"/>
                        </a:rPr>
                        <a:t>Complutense</a:t>
                      </a:r>
                      <a:r>
                        <a:rPr lang="en-US" sz="1600" b="0" u="none" strike="noStrike" dirty="0">
                          <a:effectLst/>
                          <a:latin typeface="Calibri Light" panose="020F0302020204030204" pitchFamily="34" charset="0"/>
                          <a:cs typeface="Calibri Light" panose="020F0302020204030204" pitchFamily="34" charset="0"/>
                        </a:rPr>
                        <a:t> University of Madrid</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E  MADRID03</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Spain</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1186420791"/>
                  </a:ext>
                </a:extLst>
              </a:tr>
              <a:tr h="437828">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CNRS</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BE 0055</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France</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3026354436"/>
                  </a:ext>
                </a:extLst>
              </a:tr>
              <a:tr h="437828">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Hercules Laboratory from the Evora University</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b="0" u="none" strike="noStrike" dirty="0">
                          <a:effectLst/>
                          <a:latin typeface="Calibri Light" panose="020F0302020204030204" pitchFamily="34" charset="0"/>
                          <a:cs typeface="Calibri Light" panose="020F0302020204030204" pitchFamily="34" charset="0"/>
                        </a:rPr>
                        <a:t>BE 0055</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tc>
                  <a:txBody>
                    <a:bodyPr/>
                    <a:lstStyle/>
                    <a:p>
                      <a:pPr algn="l" fontAlgn="b"/>
                      <a:r>
                        <a:rPr lang="en-US" sz="1600" u="none" strike="noStrike" dirty="0">
                          <a:effectLst/>
                          <a:latin typeface="Calibri Light" panose="020F0302020204030204" pitchFamily="34" charset="0"/>
                          <a:cs typeface="Calibri Light" panose="020F0302020204030204" pitchFamily="34" charset="0"/>
                        </a:rPr>
                        <a:t>Portugal</a:t>
                      </a:r>
                      <a:endParaRPr lang="en-US" sz="1600" b="0" i="0" u="none" strike="noStrike" dirty="0">
                        <a:effectLst/>
                        <a:latin typeface="Calibri Light" panose="020F0302020204030204" pitchFamily="34" charset="0"/>
                        <a:cs typeface="Calibri Light" panose="020F0302020204030204" pitchFamily="34" charset="0"/>
                      </a:endParaRPr>
                    </a:p>
                  </a:txBody>
                  <a:tcPr marL="7286" marR="7286" marT="7286" marB="0" anchor="b"/>
                </a:tc>
                <a:extLst>
                  <a:ext uri="{0D108BD9-81ED-4DB2-BD59-A6C34878D82A}">
                    <a16:rowId xmlns:a16="http://schemas.microsoft.com/office/drawing/2014/main" val="1869577482"/>
                  </a:ext>
                </a:extLst>
              </a:tr>
            </a:tbl>
          </a:graphicData>
        </a:graphic>
      </p:graphicFrame>
    </p:spTree>
    <p:extLst>
      <p:ext uri="{BB962C8B-B14F-4D97-AF65-F5344CB8AC3E}">
        <p14:creationId xmlns:p14="http://schemas.microsoft.com/office/powerpoint/2010/main" val="2761423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0383" y="0"/>
            <a:ext cx="8451607"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374517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1C5DCD48-E499-2CEA-8BA5-7B9C29898201}"/>
              </a:ext>
            </a:extLst>
          </p:cNvPr>
          <p:cNvSpPr>
            <a:spLocks noGrp="1"/>
          </p:cNvSpPr>
          <p:nvPr>
            <p:ph type="title"/>
          </p:nvPr>
        </p:nvSpPr>
        <p:spPr>
          <a:xfrm>
            <a:off x="1" y="0"/>
            <a:ext cx="3740382" cy="6858000"/>
          </a:xfrm>
          <a:solidFill>
            <a:schemeClr val="accent6"/>
          </a:solidFill>
        </p:spPr>
        <p:txBody>
          <a:bodyPr anchor="ctr">
            <a:normAutofit/>
          </a:bodyPr>
          <a:lstStyle/>
          <a:p>
            <a:pPr algn="ctr"/>
            <a:r>
              <a:rPr lang="it-IT" sz="3300" dirty="0">
                <a:solidFill>
                  <a:schemeClr val="bg1"/>
                </a:solidFill>
                <a:latin typeface="Calibri" panose="020F0502020204030204" pitchFamily="34" charset="0"/>
                <a:cs typeface="Calibri" panose="020F0502020204030204" pitchFamily="34" charset="0"/>
              </a:rPr>
              <a:t>Last information!</a:t>
            </a:r>
            <a:br>
              <a:rPr lang="it-IT" sz="3300" dirty="0">
                <a:solidFill>
                  <a:schemeClr val="bg1"/>
                </a:solidFill>
                <a:latin typeface="Calibri" panose="020F0502020204030204" pitchFamily="34" charset="0"/>
                <a:cs typeface="Calibri" panose="020F0502020204030204" pitchFamily="34" charset="0"/>
              </a:rPr>
            </a:br>
            <a:r>
              <a:rPr lang="it-IT" sz="3300" dirty="0">
                <a:solidFill>
                  <a:schemeClr val="bg1"/>
                </a:solidFill>
                <a:latin typeface="Calibri" panose="020F0502020204030204" pitchFamily="34" charset="0"/>
                <a:cs typeface="Calibri" panose="020F0502020204030204" pitchFamily="34" charset="0"/>
              </a:rPr>
              <a:t>The call for the new tutor </a:t>
            </a:r>
            <a:r>
              <a:rPr lang="it-IT" sz="3300" dirty="0" err="1">
                <a:solidFill>
                  <a:schemeClr val="bg1"/>
                </a:solidFill>
                <a:latin typeface="Calibri" panose="020F0502020204030204" pitchFamily="34" charset="0"/>
                <a:cs typeface="Calibri" panose="020F0502020204030204" pitchFamily="34" charset="0"/>
              </a:rPr>
              <a:t>is</a:t>
            </a:r>
            <a:r>
              <a:rPr lang="en-US" sz="3300" dirty="0">
                <a:solidFill>
                  <a:schemeClr val="bg1"/>
                </a:solidFill>
                <a:latin typeface="Calibri" panose="020F0502020204030204" pitchFamily="34" charset="0"/>
                <a:cs typeface="Calibri" panose="020F0502020204030204" pitchFamily="34" charset="0"/>
              </a:rPr>
              <a:t> about to be published</a:t>
            </a:r>
            <a:r>
              <a:rPr lang="it-IT" sz="3300" dirty="0">
                <a:solidFill>
                  <a:schemeClr val="bg1"/>
                </a:solidFill>
                <a:latin typeface="Calibri" panose="020F0502020204030204" pitchFamily="34" charset="0"/>
                <a:cs typeface="Calibri" panose="020F0502020204030204" pitchFamily="34" charset="0"/>
              </a:rPr>
              <a:t>!</a:t>
            </a:r>
            <a:endParaRPr lang="en-GB" sz="3300" dirty="0">
              <a:solidFill>
                <a:schemeClr val="bg1"/>
              </a:solidFill>
              <a:latin typeface="Calibri" panose="020F0502020204030204" pitchFamily="34" charset="0"/>
              <a:cs typeface="Calibri" panose="020F0502020204030204" pitchFamily="34" charset="0"/>
            </a:endParaRPr>
          </a:p>
        </p:txBody>
      </p:sp>
      <p:graphicFrame>
        <p:nvGraphicFramePr>
          <p:cNvPr id="5" name="Segnaposto contenuto 2">
            <a:extLst>
              <a:ext uri="{FF2B5EF4-FFF2-40B4-BE49-F238E27FC236}">
                <a16:creationId xmlns:a16="http://schemas.microsoft.com/office/drawing/2014/main" id="{C5199105-91FA-E610-E4CA-B7EFE6E379C9}"/>
              </a:ext>
            </a:extLst>
          </p:cNvPr>
          <p:cNvGraphicFramePr>
            <a:graphicFrameLocks noGrp="1"/>
          </p:cNvGraphicFramePr>
          <p:nvPr>
            <p:ph idx="1"/>
            <p:extLst>
              <p:ext uri="{D42A27DB-BD31-4B8C-83A1-F6EECF244321}">
                <p14:modId xmlns:p14="http://schemas.microsoft.com/office/powerpoint/2010/main" val="2146750758"/>
              </p:ext>
            </p:extLst>
          </p:nvPr>
        </p:nvGraphicFramePr>
        <p:xfrm>
          <a:off x="3994069" y="257907"/>
          <a:ext cx="7927250" cy="6342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483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437797E6-E596-11FC-38E3-4F26755BA5CA}"/>
              </a:ext>
            </a:extLst>
          </p:cNvPr>
          <p:cNvSpPr>
            <a:spLocks noGrp="1"/>
          </p:cNvSpPr>
          <p:nvPr>
            <p:ph type="title"/>
          </p:nvPr>
        </p:nvSpPr>
        <p:spPr>
          <a:xfrm>
            <a:off x="756920" y="920895"/>
            <a:ext cx="2773218" cy="1144125"/>
          </a:xfrm>
        </p:spPr>
        <p:txBody>
          <a:bodyPr/>
          <a:lstStyle/>
          <a:p>
            <a:r>
              <a:rPr lang="it-IT" dirty="0">
                <a:latin typeface="Calibri" panose="020F0502020204030204" pitchFamily="34" charset="0"/>
                <a:cs typeface="Calibri" panose="020F0502020204030204" pitchFamily="34" charset="0"/>
              </a:rPr>
              <a:t>Procedure</a:t>
            </a:r>
            <a:endParaRPr lang="en-GB" dirty="0">
              <a:latin typeface="Calibri" panose="020F0502020204030204" pitchFamily="34" charset="0"/>
              <a:cs typeface="Calibri" panose="020F0502020204030204" pitchFamily="34" charset="0"/>
            </a:endParaRPr>
          </a:p>
        </p:txBody>
      </p:sp>
      <p:graphicFrame>
        <p:nvGraphicFramePr>
          <p:cNvPr id="4" name="Segnaposto contenuto 3">
            <a:extLst>
              <a:ext uri="{FF2B5EF4-FFF2-40B4-BE49-F238E27FC236}">
                <a16:creationId xmlns:a16="http://schemas.microsoft.com/office/drawing/2014/main" id="{0CF8A01F-EF05-D31B-7160-0872E027BBB5}"/>
              </a:ext>
            </a:extLst>
          </p:cNvPr>
          <p:cNvGraphicFramePr>
            <a:graphicFrameLocks noGrp="1"/>
          </p:cNvGraphicFramePr>
          <p:nvPr>
            <p:ph idx="1"/>
            <p:extLst>
              <p:ext uri="{D42A27DB-BD31-4B8C-83A1-F6EECF244321}">
                <p14:modId xmlns:p14="http://schemas.microsoft.com/office/powerpoint/2010/main" val="1117129084"/>
              </p:ext>
            </p:extLst>
          </p:nvPr>
        </p:nvGraphicFramePr>
        <p:xfrm>
          <a:off x="340360" y="637540"/>
          <a:ext cx="11511280" cy="574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9509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51E27-AF99-AB67-985D-D508B1C593CD}"/>
              </a:ext>
            </a:extLst>
          </p:cNvPr>
          <p:cNvSpPr>
            <a:spLocks noGrp="1"/>
          </p:cNvSpPr>
          <p:nvPr>
            <p:ph type="title"/>
          </p:nvPr>
        </p:nvSpPr>
        <p:spPr>
          <a:xfrm>
            <a:off x="701800" y="634219"/>
            <a:ext cx="10515600" cy="1325563"/>
          </a:xfrm>
        </p:spPr>
        <p:txBody>
          <a:bodyPr>
            <a:normAutofit/>
          </a:bodyPr>
          <a:lstStyle/>
          <a:p>
            <a:r>
              <a:rPr lang="it-IT" sz="3600" u="sng" dirty="0">
                <a:latin typeface="Calibri" panose="020F0502020204030204" pitchFamily="34" charset="0"/>
                <a:cs typeface="Calibri" panose="020F0502020204030204" pitchFamily="34" charset="0"/>
              </a:rPr>
              <a:t>STEP 1:</a:t>
            </a:r>
            <a:endParaRPr lang="en-GB" sz="3600" u="sng" dirty="0">
              <a:latin typeface="Calibri" panose="020F0502020204030204" pitchFamily="34" charset="0"/>
              <a:cs typeface="Calibri" panose="020F0502020204030204" pitchFamily="34" charset="0"/>
            </a:endParaRPr>
          </a:p>
        </p:txBody>
      </p:sp>
      <p:sp>
        <p:nvSpPr>
          <p:cNvPr id="3" name="Segnaposto contenuto 2">
            <a:extLst>
              <a:ext uri="{FF2B5EF4-FFF2-40B4-BE49-F238E27FC236}">
                <a16:creationId xmlns:a16="http://schemas.microsoft.com/office/drawing/2014/main" id="{04825430-5133-BCD2-14FE-54D7E67D234E}"/>
              </a:ext>
            </a:extLst>
          </p:cNvPr>
          <p:cNvSpPr>
            <a:spLocks noGrp="1"/>
          </p:cNvSpPr>
          <p:nvPr>
            <p:ph idx="1"/>
          </p:nvPr>
        </p:nvSpPr>
        <p:spPr>
          <a:xfrm>
            <a:off x="701800" y="2057458"/>
            <a:ext cx="5430826" cy="2441359"/>
          </a:xfrm>
        </p:spPr>
        <p:txBody>
          <a:bodyPr>
            <a:normAutofit/>
          </a:bodyPr>
          <a:lstStyle/>
          <a:p>
            <a:pPr marL="0" indent="0">
              <a:buNone/>
            </a:pPr>
            <a:r>
              <a:rPr lang="it-IT" sz="3200" dirty="0" err="1">
                <a:latin typeface="Calibri Light" panose="020F0302020204030204" pitchFamily="34" charset="0"/>
                <a:cs typeface="Calibri Light" panose="020F0302020204030204" pitchFamily="34" charset="0"/>
              </a:rPr>
              <a:t>What</a:t>
            </a:r>
            <a:r>
              <a:rPr lang="it-IT" sz="3200" dirty="0">
                <a:latin typeface="Calibri Light" panose="020F0302020204030204" pitchFamily="34" charset="0"/>
                <a:cs typeface="Calibri Light" panose="020F0302020204030204" pitchFamily="34" charset="0"/>
              </a:rPr>
              <a:t> do </a:t>
            </a:r>
            <a:r>
              <a:rPr lang="it-IT" sz="3200" dirty="0" err="1">
                <a:latin typeface="Calibri Light" panose="020F0302020204030204" pitchFamily="34" charset="0"/>
                <a:cs typeface="Calibri Light" panose="020F0302020204030204" pitchFamily="34" charset="0"/>
              </a:rPr>
              <a:t>you</a:t>
            </a:r>
            <a:r>
              <a:rPr lang="it-IT" sz="3200" dirty="0">
                <a:latin typeface="Calibri Light" panose="020F0302020204030204" pitchFamily="34" charset="0"/>
                <a:cs typeface="Calibri Light" panose="020F0302020204030204" pitchFamily="34" charset="0"/>
              </a:rPr>
              <a:t> like?</a:t>
            </a:r>
          </a:p>
          <a:p>
            <a:pPr marL="457200" lvl="1" indent="0">
              <a:buNone/>
            </a:pPr>
            <a:r>
              <a:rPr lang="it-IT" dirty="0" err="1">
                <a:latin typeface="Calibri Light" panose="020F0302020204030204" pitchFamily="34" charset="0"/>
                <a:cs typeface="Calibri Light" panose="020F0302020204030204" pitchFamily="34" charset="0"/>
              </a:rPr>
              <a:t>During</a:t>
            </a:r>
            <a:r>
              <a:rPr lang="it-IT" dirty="0">
                <a:latin typeface="Calibri Light" panose="020F0302020204030204" pitchFamily="34" charset="0"/>
                <a:cs typeface="Calibri Light" panose="020F0302020204030204" pitchFamily="34" charset="0"/>
              </a:rPr>
              <a:t> the </a:t>
            </a:r>
            <a:r>
              <a:rPr lang="it-IT" dirty="0" err="1">
                <a:latin typeface="Calibri Light" panose="020F0302020204030204" pitchFamily="34" charset="0"/>
                <a:cs typeface="Calibri Light" panose="020F0302020204030204" pitchFamily="34" charset="0"/>
              </a:rPr>
              <a:t>lessons</a:t>
            </a:r>
            <a:r>
              <a:rPr lang="it-IT" dirty="0">
                <a:latin typeface="Calibri Light" panose="020F0302020204030204" pitchFamily="34" charset="0"/>
                <a:cs typeface="Calibri Light" panose="020F0302020204030204" pitchFamily="34" charset="0"/>
              </a:rPr>
              <a:t> ? The </a:t>
            </a:r>
            <a:r>
              <a:rPr lang="it-IT" dirty="0" err="1">
                <a:latin typeface="Calibri Light" panose="020F0302020204030204" pitchFamily="34" charset="0"/>
                <a:cs typeface="Calibri Light" panose="020F0302020204030204" pitchFamily="34" charset="0"/>
              </a:rPr>
              <a:t>things</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that</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tickle</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your</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interest</a:t>
            </a:r>
            <a:r>
              <a:rPr lang="it-IT" dirty="0">
                <a:latin typeface="Calibri Light" panose="020F0302020204030204" pitchFamily="34" charset="0"/>
                <a:cs typeface="Calibri Light" panose="020F0302020204030204" pitchFamily="34" charset="0"/>
              </a:rPr>
              <a:t>(s)</a:t>
            </a:r>
          </a:p>
          <a:p>
            <a:pPr marL="457200" lvl="1" indent="0">
              <a:buNone/>
            </a:pPr>
            <a:r>
              <a:rPr lang="it-IT" dirty="0">
                <a:latin typeface="Calibri Light" panose="020F0302020204030204" pitchFamily="34" charset="0"/>
                <a:cs typeface="Calibri Light" panose="020F0302020204030204" pitchFamily="34" charset="0"/>
              </a:rPr>
              <a:t>Look on the </a:t>
            </a:r>
            <a:r>
              <a:rPr lang="it-IT" dirty="0" err="1">
                <a:latin typeface="Calibri Light" panose="020F0302020204030204" pitchFamily="34" charset="0"/>
                <a:cs typeface="Calibri Light" panose="020F0302020204030204" pitchFamily="34" charset="0"/>
              </a:rPr>
              <a:t>professor’s</a:t>
            </a:r>
            <a:r>
              <a:rPr lang="it-IT" dirty="0">
                <a:latin typeface="Calibri Light" panose="020F0302020204030204" pitchFamily="34" charset="0"/>
                <a:cs typeface="Calibri Light" panose="020F0302020204030204" pitchFamily="34" charset="0"/>
              </a:rPr>
              <a:t> website </a:t>
            </a:r>
            <a:r>
              <a:rPr lang="it-IT" dirty="0" err="1">
                <a:latin typeface="Calibri Light" panose="020F0302020204030204" pitchFamily="34" charset="0"/>
                <a:cs typeface="Calibri Light" panose="020F0302020204030204" pitchFamily="34" charset="0"/>
              </a:rPr>
              <a:t>if</a:t>
            </a:r>
            <a:r>
              <a:rPr lang="it-IT" dirty="0">
                <a:latin typeface="Calibri Light" panose="020F0302020204030204" pitchFamily="34" charset="0"/>
                <a:cs typeface="Calibri Light" panose="020F0302020204030204" pitchFamily="34" charset="0"/>
              </a:rPr>
              <a:t> the </a:t>
            </a:r>
            <a:r>
              <a:rPr lang="it-IT" dirty="0" err="1">
                <a:latin typeface="Calibri Light" panose="020F0302020204030204" pitchFamily="34" charset="0"/>
                <a:cs typeface="Calibri Light" panose="020F0302020204030204" pitchFamily="34" charset="0"/>
              </a:rPr>
              <a:t>research</a:t>
            </a:r>
            <a:r>
              <a:rPr lang="it-IT" dirty="0">
                <a:latin typeface="Calibri Light" panose="020F0302020204030204" pitchFamily="34" charset="0"/>
                <a:cs typeface="Calibri Light" panose="020F0302020204030204" pitchFamily="34" charset="0"/>
              </a:rPr>
              <a:t> fields are </a:t>
            </a:r>
            <a:r>
              <a:rPr lang="it-IT" dirty="0" err="1">
                <a:latin typeface="Calibri Light" panose="020F0302020204030204" pitchFamily="34" charset="0"/>
                <a:cs typeface="Calibri Light" panose="020F0302020204030204" pitchFamily="34" charset="0"/>
              </a:rPr>
              <a:t>interesting</a:t>
            </a:r>
            <a:r>
              <a:rPr lang="it-IT" dirty="0">
                <a:latin typeface="Calibri Light" panose="020F0302020204030204" pitchFamily="34" charset="0"/>
                <a:cs typeface="Calibri Light" panose="020F0302020204030204" pitchFamily="34" charset="0"/>
              </a:rPr>
              <a:t> for </a:t>
            </a:r>
            <a:r>
              <a:rPr lang="it-IT" dirty="0" err="1">
                <a:latin typeface="Calibri Light" panose="020F0302020204030204" pitchFamily="34" charset="0"/>
                <a:cs typeface="Calibri Light" panose="020F0302020204030204" pitchFamily="34" charset="0"/>
              </a:rPr>
              <a:t>you</a:t>
            </a:r>
            <a:endParaRPr lang="it-IT" dirty="0">
              <a:latin typeface="Calibri Light" panose="020F0302020204030204" pitchFamily="34" charset="0"/>
              <a:cs typeface="Calibri Light" panose="020F0302020204030204" pitchFamily="34" charset="0"/>
            </a:endParaRPr>
          </a:p>
        </p:txBody>
      </p:sp>
      <p:sp>
        <p:nvSpPr>
          <p:cNvPr id="4" name="CasellaDiTesto 3">
            <a:extLst>
              <a:ext uri="{FF2B5EF4-FFF2-40B4-BE49-F238E27FC236}">
                <a16:creationId xmlns:a16="http://schemas.microsoft.com/office/drawing/2014/main" id="{6A3705A0-106D-5E61-5077-39F4100B7BF1}"/>
              </a:ext>
            </a:extLst>
          </p:cNvPr>
          <p:cNvSpPr txBox="1"/>
          <p:nvPr/>
        </p:nvSpPr>
        <p:spPr>
          <a:xfrm>
            <a:off x="1" y="4324579"/>
            <a:ext cx="12192000" cy="646331"/>
          </a:xfrm>
          <a:prstGeom prst="rect">
            <a:avLst/>
          </a:prstGeom>
          <a:solidFill>
            <a:schemeClr val="bg2"/>
          </a:solidFill>
        </p:spPr>
        <p:txBody>
          <a:bodyPr wrap="square" rtlCol="0">
            <a:spAutoFit/>
          </a:bodyPr>
          <a:lstStyle/>
          <a:p>
            <a:pPr algn="ctr"/>
            <a:r>
              <a:rPr lang="it-IT" sz="3600" dirty="0" err="1">
                <a:latin typeface="Calibri Light" panose="020F0302020204030204" pitchFamily="34" charset="0"/>
                <a:cs typeface="Calibri Light" panose="020F0302020204030204" pitchFamily="34" charset="0"/>
              </a:rPr>
              <a:t>Finding</a:t>
            </a:r>
            <a:r>
              <a:rPr lang="it-IT" sz="3600" dirty="0">
                <a:latin typeface="Calibri Light" panose="020F0302020204030204" pitchFamily="34" charset="0"/>
                <a:cs typeface="Calibri Light" panose="020F0302020204030204" pitchFamily="34" charset="0"/>
              </a:rPr>
              <a:t> the supervisor </a:t>
            </a:r>
            <a:r>
              <a:rPr lang="it-IT" sz="3600" dirty="0" err="1">
                <a:latin typeface="Calibri Light" panose="020F0302020204030204" pitchFamily="34" charset="0"/>
                <a:cs typeface="Calibri Light" panose="020F0302020204030204" pitchFamily="34" charset="0"/>
              </a:rPr>
              <a:t>is</a:t>
            </a:r>
            <a:r>
              <a:rPr lang="it-IT" sz="3600" dirty="0">
                <a:latin typeface="Calibri Light" panose="020F0302020204030204" pitchFamily="34" charset="0"/>
                <a:cs typeface="Calibri Light" panose="020F0302020204030204" pitchFamily="34" charset="0"/>
              </a:rPr>
              <a:t> the </a:t>
            </a:r>
            <a:r>
              <a:rPr lang="it-IT" sz="3600" dirty="0">
                <a:solidFill>
                  <a:schemeClr val="accent6"/>
                </a:solidFill>
                <a:latin typeface="Calibri Light" panose="020F0302020204030204" pitchFamily="34" charset="0"/>
                <a:cs typeface="Calibri Light" panose="020F0302020204030204" pitchFamily="34" charset="0"/>
              </a:rPr>
              <a:t>first step</a:t>
            </a:r>
            <a:r>
              <a:rPr lang="it-IT" sz="3600" dirty="0">
                <a:latin typeface="Calibri Light" panose="020F0302020204030204" pitchFamily="34" charset="0"/>
                <a:cs typeface="Calibri Light" panose="020F0302020204030204" pitchFamily="34" charset="0"/>
              </a:rPr>
              <a:t>!</a:t>
            </a:r>
            <a:endParaRPr lang="en-GB" sz="3600" dirty="0">
              <a:latin typeface="Calibri Light" panose="020F0302020204030204" pitchFamily="34" charset="0"/>
              <a:cs typeface="Calibri Light" panose="020F0302020204030204" pitchFamily="34" charset="0"/>
            </a:endParaRPr>
          </a:p>
        </p:txBody>
      </p:sp>
      <p:sp>
        <p:nvSpPr>
          <p:cNvPr id="15" name="CasellaDiTesto 14">
            <a:extLst>
              <a:ext uri="{FF2B5EF4-FFF2-40B4-BE49-F238E27FC236}">
                <a16:creationId xmlns:a16="http://schemas.microsoft.com/office/drawing/2014/main" id="{3C98C317-144A-959C-F0DA-B75AF233081D}"/>
              </a:ext>
            </a:extLst>
          </p:cNvPr>
          <p:cNvSpPr txBox="1"/>
          <p:nvPr/>
        </p:nvSpPr>
        <p:spPr>
          <a:xfrm>
            <a:off x="6023728" y="5327075"/>
            <a:ext cx="5605378" cy="1200329"/>
          </a:xfrm>
          <a:prstGeom prst="rect">
            <a:avLst/>
          </a:prstGeom>
          <a:ln/>
          <a:effectLst/>
        </p:spPr>
        <p:style>
          <a:lnRef idx="3">
            <a:schemeClr val="lt1"/>
          </a:lnRef>
          <a:fillRef idx="1">
            <a:schemeClr val="accent6"/>
          </a:fillRef>
          <a:effectRef idx="1">
            <a:schemeClr val="accent6"/>
          </a:effectRef>
          <a:fontRef idx="minor">
            <a:schemeClr val="lt1"/>
          </a:fontRef>
        </p:style>
        <p:txBody>
          <a:bodyPr wrap="square">
            <a:spAutoFit/>
          </a:bodyPr>
          <a:lstStyle/>
          <a:p>
            <a:r>
              <a:rPr lang="en-GB" dirty="0">
                <a:solidFill>
                  <a:schemeClr val="bg1"/>
                </a:solidFill>
                <a:latin typeface="Calibri Light" panose="020F0302020204030204" pitchFamily="34" charset="0"/>
                <a:cs typeface="Calibri Light" panose="020F0302020204030204" pitchFamily="34" charset="0"/>
              </a:rPr>
              <a:t>Only </a:t>
            </a:r>
            <a:r>
              <a:rPr lang="en-GB" b="1" dirty="0">
                <a:solidFill>
                  <a:schemeClr val="bg1"/>
                </a:solidFill>
                <a:latin typeface="Calibri" panose="020F0502020204030204" pitchFamily="34" charset="0"/>
                <a:cs typeface="Calibri" panose="020F0502020204030204" pitchFamily="34" charset="0"/>
              </a:rPr>
              <a:t>full</a:t>
            </a:r>
            <a:r>
              <a:rPr lang="en-GB" dirty="0">
                <a:solidFill>
                  <a:schemeClr val="bg1"/>
                </a:solidFill>
                <a:latin typeface="Calibri" panose="020F0502020204030204" pitchFamily="34" charset="0"/>
                <a:cs typeface="Calibri" panose="020F0502020204030204" pitchFamily="34" charset="0"/>
              </a:rPr>
              <a:t> </a:t>
            </a:r>
            <a:r>
              <a:rPr lang="en-GB" b="1" dirty="0">
                <a:solidFill>
                  <a:schemeClr val="bg1"/>
                </a:solidFill>
                <a:latin typeface="Calibri" panose="020F0502020204030204" pitchFamily="34" charset="0"/>
                <a:cs typeface="Calibri" panose="020F0502020204030204" pitchFamily="34" charset="0"/>
              </a:rPr>
              <a:t>professors</a:t>
            </a:r>
            <a:r>
              <a:rPr lang="en-GB" dirty="0">
                <a:solidFill>
                  <a:schemeClr val="bg1"/>
                </a:solidFill>
                <a:latin typeface="Calibri" panose="020F0502020204030204" pitchFamily="34" charset="0"/>
                <a:cs typeface="Calibri" panose="020F0502020204030204" pitchFamily="34" charset="0"/>
              </a:rPr>
              <a:t>, </a:t>
            </a:r>
            <a:r>
              <a:rPr lang="en-GB" b="1" dirty="0">
                <a:solidFill>
                  <a:schemeClr val="bg1"/>
                </a:solidFill>
                <a:latin typeface="Calibri" panose="020F0502020204030204" pitchFamily="34" charset="0"/>
                <a:cs typeface="Calibri" panose="020F0502020204030204" pitchFamily="34" charset="0"/>
              </a:rPr>
              <a:t>associate professors, assistant professors (researchers)</a:t>
            </a:r>
            <a:r>
              <a:rPr lang="en-GB" b="1" dirty="0">
                <a:solidFill>
                  <a:schemeClr val="bg1"/>
                </a:solidFill>
                <a:latin typeface="Calibri Light" panose="020F0302020204030204" pitchFamily="34" charset="0"/>
                <a:cs typeface="Calibri Light" panose="020F0302020204030204" pitchFamily="34" charset="0"/>
              </a:rPr>
              <a:t> </a:t>
            </a:r>
            <a:r>
              <a:rPr lang="en-GB" dirty="0">
                <a:solidFill>
                  <a:schemeClr val="bg1"/>
                </a:solidFill>
                <a:latin typeface="Calibri Light" panose="020F0302020204030204" pitchFamily="34" charset="0"/>
                <a:cs typeface="Calibri Light" panose="020F0302020204030204" pitchFamily="34" charset="0"/>
              </a:rPr>
              <a:t>and</a:t>
            </a:r>
            <a:r>
              <a:rPr lang="en-GB" b="1" dirty="0">
                <a:solidFill>
                  <a:schemeClr val="bg1"/>
                </a:solidFill>
                <a:latin typeface="Calibri Light" panose="020F0302020204030204" pitchFamily="34" charset="0"/>
                <a:cs typeface="Calibri Light" panose="020F0302020204030204" pitchFamily="34" charset="0"/>
              </a:rPr>
              <a:t> contract professors</a:t>
            </a:r>
            <a:r>
              <a:rPr lang="en-GB" dirty="0">
                <a:solidFill>
                  <a:schemeClr val="bg1"/>
                </a:solidFill>
                <a:latin typeface="Calibri Light" panose="020F0302020204030204" pitchFamily="34" charset="0"/>
                <a:cs typeface="Calibri Light" panose="020F0302020204030204" pitchFamily="34" charset="0"/>
              </a:rPr>
              <a:t> holding a teaching activity within the University of Bologna can act as Supervisor.</a:t>
            </a:r>
          </a:p>
        </p:txBody>
      </p:sp>
      <p:sp>
        <p:nvSpPr>
          <p:cNvPr id="7" name="Freccia a destra 6">
            <a:extLst>
              <a:ext uri="{FF2B5EF4-FFF2-40B4-BE49-F238E27FC236}">
                <a16:creationId xmlns:a16="http://schemas.microsoft.com/office/drawing/2014/main" id="{F4C0B187-B2D6-DA51-810A-F69059EA2E0B}"/>
              </a:ext>
            </a:extLst>
          </p:cNvPr>
          <p:cNvSpPr/>
          <p:nvPr/>
        </p:nvSpPr>
        <p:spPr>
          <a:xfrm>
            <a:off x="4817373" y="5530977"/>
            <a:ext cx="933856" cy="845496"/>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it-IT"/>
          </a:p>
        </p:txBody>
      </p:sp>
      <p:pic>
        <p:nvPicPr>
          <p:cNvPr id="10" name="Immagine 9">
            <a:extLst>
              <a:ext uri="{FF2B5EF4-FFF2-40B4-BE49-F238E27FC236}">
                <a16:creationId xmlns:a16="http://schemas.microsoft.com/office/drawing/2014/main" id="{1211305B-4A3D-2EC5-D4FE-496949B834AE}"/>
              </a:ext>
            </a:extLst>
          </p:cNvPr>
          <p:cNvPicPr>
            <a:picLocks noChangeAspect="1"/>
          </p:cNvPicPr>
          <p:nvPr/>
        </p:nvPicPr>
        <p:blipFill>
          <a:blip r:embed="rId2"/>
          <a:srcRect b="21466"/>
          <a:stretch>
            <a:fillRect/>
          </a:stretch>
        </p:blipFill>
        <p:spPr>
          <a:xfrm>
            <a:off x="6530945" y="1297000"/>
            <a:ext cx="4462687" cy="2671414"/>
          </a:xfrm>
          <a:prstGeom prst="rect">
            <a:avLst/>
          </a:prstGeom>
          <a:ln w="9525">
            <a:solidFill>
              <a:schemeClr val="accent4"/>
            </a:solidFill>
          </a:ln>
        </p:spPr>
      </p:pic>
      <p:sp>
        <p:nvSpPr>
          <p:cNvPr id="6" name="Ovale 5">
            <a:extLst>
              <a:ext uri="{FF2B5EF4-FFF2-40B4-BE49-F238E27FC236}">
                <a16:creationId xmlns:a16="http://schemas.microsoft.com/office/drawing/2014/main" id="{FC481127-1080-60B4-8424-8BB8096514F8}"/>
              </a:ext>
            </a:extLst>
          </p:cNvPr>
          <p:cNvSpPr/>
          <p:nvPr/>
        </p:nvSpPr>
        <p:spPr>
          <a:xfrm>
            <a:off x="9202616" y="1411458"/>
            <a:ext cx="515816" cy="2883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ZoneTexte 7">
            <a:extLst>
              <a:ext uri="{FF2B5EF4-FFF2-40B4-BE49-F238E27FC236}">
                <a16:creationId xmlns:a16="http://schemas.microsoft.com/office/drawing/2014/main" id="{B1BBE9A0-D5BB-9EE7-C470-2DC18CCEBC2F}"/>
              </a:ext>
            </a:extLst>
          </p:cNvPr>
          <p:cNvSpPr txBox="1"/>
          <p:nvPr/>
        </p:nvSpPr>
        <p:spPr>
          <a:xfrm>
            <a:off x="562894" y="5360810"/>
            <a:ext cx="3981980" cy="1015663"/>
          </a:xfrm>
          <a:prstGeom prst="rect">
            <a:avLst/>
          </a:prstGeom>
          <a:noFill/>
        </p:spPr>
        <p:txBody>
          <a:bodyPr wrap="square">
            <a:spAutoFit/>
          </a:bodyPr>
          <a:lstStyle/>
          <a:p>
            <a:pPr algn="ctr"/>
            <a:r>
              <a:rPr lang="it-IT" sz="3200" dirty="0" err="1">
                <a:latin typeface="Calibri Light" panose="020F0302020204030204" pitchFamily="34" charset="0"/>
                <a:cs typeface="Calibri Light" panose="020F0302020204030204" pitchFamily="34" charset="0"/>
              </a:rPr>
              <a:t>Whom</a:t>
            </a:r>
            <a:r>
              <a:rPr lang="it-IT" sz="3200" dirty="0">
                <a:latin typeface="Calibri Light" panose="020F0302020204030204" pitchFamily="34" charset="0"/>
                <a:cs typeface="Calibri Light" panose="020F0302020204030204" pitchFamily="34" charset="0"/>
              </a:rPr>
              <a:t> can </a:t>
            </a:r>
            <a:r>
              <a:rPr lang="it-IT" sz="3200" dirty="0" err="1">
                <a:latin typeface="Calibri Light" panose="020F0302020204030204" pitchFamily="34" charset="0"/>
                <a:cs typeface="Calibri Light" panose="020F0302020204030204" pitchFamily="34" charset="0"/>
              </a:rPr>
              <a:t>you</a:t>
            </a:r>
            <a:r>
              <a:rPr lang="it-IT" sz="3200" dirty="0">
                <a:latin typeface="Calibri Light" panose="020F0302020204030204" pitchFamily="34" charset="0"/>
                <a:cs typeface="Calibri Light" panose="020F0302020204030204" pitchFamily="34" charset="0"/>
              </a:rPr>
              <a:t> </a:t>
            </a:r>
            <a:r>
              <a:rPr lang="it-IT" sz="3200" dirty="0" err="1">
                <a:latin typeface="Calibri Light" panose="020F0302020204030204" pitchFamily="34" charset="0"/>
                <a:cs typeface="Calibri Light" panose="020F0302020204030204" pitchFamily="34" charset="0"/>
              </a:rPr>
              <a:t>ask</a:t>
            </a:r>
            <a:r>
              <a:rPr lang="it-IT" sz="3200" dirty="0">
                <a:latin typeface="Calibri Light" panose="020F0302020204030204" pitchFamily="34" charset="0"/>
                <a:cs typeface="Calibri Light" panose="020F0302020204030204" pitchFamily="34" charset="0"/>
              </a:rPr>
              <a:t> to? </a:t>
            </a:r>
            <a:r>
              <a:rPr lang="it-IT" sz="2800" dirty="0">
                <a:latin typeface="Calibri Light" panose="020F0302020204030204" pitchFamily="34" charset="0"/>
                <a:cs typeface="Calibri Light" panose="020F0302020204030204" pitchFamily="34" charset="0"/>
              </a:rPr>
              <a:t>UNIBO professors</a:t>
            </a:r>
          </a:p>
        </p:txBody>
      </p:sp>
    </p:spTree>
    <p:extLst>
      <p:ext uri="{BB962C8B-B14F-4D97-AF65-F5344CB8AC3E}">
        <p14:creationId xmlns:p14="http://schemas.microsoft.com/office/powerpoint/2010/main" val="918713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0B2B78-ED0E-A2C5-982A-486EFBBA9C61}"/>
              </a:ext>
            </a:extLst>
          </p:cNvPr>
          <p:cNvSpPr>
            <a:spLocks noGrp="1"/>
          </p:cNvSpPr>
          <p:nvPr>
            <p:ph type="title"/>
          </p:nvPr>
        </p:nvSpPr>
        <p:spPr>
          <a:xfrm>
            <a:off x="386861" y="300648"/>
            <a:ext cx="10515600" cy="1325563"/>
          </a:xfrm>
        </p:spPr>
        <p:txBody>
          <a:bodyPr>
            <a:normAutofit/>
          </a:bodyPr>
          <a:lstStyle/>
          <a:p>
            <a:r>
              <a:rPr lang="it-IT" sz="3600" u="sng" dirty="0">
                <a:latin typeface="Calibri" panose="020F0502020204030204" pitchFamily="34" charset="0"/>
                <a:cs typeface="Calibri" panose="020F0502020204030204" pitchFamily="34" charset="0"/>
              </a:rPr>
              <a:t>STEP 2:</a:t>
            </a:r>
            <a:endParaRPr lang="en-GB" sz="3600" u="sng" dirty="0">
              <a:latin typeface="Calibri" panose="020F0502020204030204" pitchFamily="34" charset="0"/>
              <a:cs typeface="Calibri" panose="020F0502020204030204" pitchFamily="34" charset="0"/>
            </a:endParaRPr>
          </a:p>
        </p:txBody>
      </p:sp>
      <p:sp>
        <p:nvSpPr>
          <p:cNvPr id="3" name="Segnaposto contenuto 2">
            <a:extLst>
              <a:ext uri="{FF2B5EF4-FFF2-40B4-BE49-F238E27FC236}">
                <a16:creationId xmlns:a16="http://schemas.microsoft.com/office/drawing/2014/main" id="{A7985FCD-9021-A325-BB4F-9BA8728BF8BF}"/>
              </a:ext>
            </a:extLst>
          </p:cNvPr>
          <p:cNvSpPr>
            <a:spLocks noGrp="1"/>
          </p:cNvSpPr>
          <p:nvPr>
            <p:ph idx="1"/>
          </p:nvPr>
        </p:nvSpPr>
        <p:spPr>
          <a:xfrm>
            <a:off x="534024" y="1560274"/>
            <a:ext cx="10659256" cy="4667250"/>
          </a:xfrm>
        </p:spPr>
        <p:txBody>
          <a:bodyPr/>
          <a:lstStyle/>
          <a:p>
            <a:pPr marL="0" indent="0">
              <a:buNone/>
            </a:pPr>
            <a:r>
              <a:rPr lang="it-IT" dirty="0" err="1">
                <a:latin typeface="Calibri Light" panose="020F0302020204030204" pitchFamily="34" charset="0"/>
                <a:cs typeface="Calibri Light" panose="020F0302020204030204" pitchFamily="34" charset="0"/>
              </a:rPr>
              <a:t>When</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you</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picked</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your</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subject</a:t>
            </a:r>
            <a:r>
              <a:rPr lang="it-IT" dirty="0">
                <a:latin typeface="Calibri Light" panose="020F0302020204030204" pitchFamily="34" charset="0"/>
                <a:cs typeface="Calibri Light" panose="020F0302020204030204" pitchFamily="34" charset="0"/>
              </a:rPr>
              <a:t> of </a:t>
            </a:r>
            <a:r>
              <a:rPr lang="it-IT" dirty="0" err="1">
                <a:latin typeface="Calibri Light" panose="020F0302020204030204" pitchFamily="34" charset="0"/>
                <a:cs typeface="Calibri Light" panose="020F0302020204030204" pitchFamily="34" charset="0"/>
              </a:rPr>
              <a:t>interest</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you</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need</a:t>
            </a:r>
            <a:r>
              <a:rPr lang="it-IT" dirty="0">
                <a:latin typeface="Calibri Light" panose="020F0302020204030204" pitchFamily="34" charset="0"/>
                <a:cs typeface="Calibri Light" panose="020F0302020204030204" pitchFamily="34" charset="0"/>
              </a:rPr>
              <a:t> to think </a:t>
            </a:r>
            <a:r>
              <a:rPr lang="it-IT" dirty="0" err="1">
                <a:latin typeface="Calibri Light" panose="020F0302020204030204" pitchFamily="34" charset="0"/>
                <a:cs typeface="Calibri Light" panose="020F0302020204030204" pitchFamily="34" charset="0"/>
              </a:rPr>
              <a:t>about</a:t>
            </a:r>
            <a:r>
              <a:rPr lang="it-IT" dirty="0">
                <a:latin typeface="Calibri Light" panose="020F0302020204030204" pitchFamily="34" charset="0"/>
                <a:cs typeface="Calibri Light" panose="020F0302020204030204" pitchFamily="34" charset="0"/>
              </a:rPr>
              <a:t>:</a:t>
            </a:r>
          </a:p>
          <a:p>
            <a:pPr marL="514350" indent="-514350">
              <a:buAutoNum type="arabicPeriod"/>
            </a:pPr>
            <a:r>
              <a:rPr lang="it-IT" dirty="0" err="1">
                <a:latin typeface="Calibri" panose="020F0502020204030204" pitchFamily="34" charset="0"/>
                <a:cs typeface="Calibri" panose="020F0502020204030204" pitchFamily="34" charset="0"/>
              </a:rPr>
              <a:t>Where</a:t>
            </a:r>
            <a:r>
              <a:rPr lang="it-IT" dirty="0">
                <a:latin typeface="Calibri" panose="020F0502020204030204" pitchFamily="34" charset="0"/>
                <a:cs typeface="Calibri" panose="020F0502020204030204" pitchFamily="34" charset="0"/>
              </a:rPr>
              <a:t> do I </a:t>
            </a:r>
            <a:r>
              <a:rPr lang="it-IT" dirty="0" err="1">
                <a:latin typeface="Calibri" panose="020F0502020204030204" pitchFamily="34" charset="0"/>
                <a:cs typeface="Calibri" panose="020F0502020204030204" pitchFamily="34" charset="0"/>
              </a:rPr>
              <a:t>want</a:t>
            </a:r>
            <a:r>
              <a:rPr lang="it-IT" dirty="0">
                <a:latin typeface="Calibri" panose="020F0502020204030204" pitchFamily="34" charset="0"/>
                <a:cs typeface="Calibri" panose="020F0502020204030204" pitchFamily="34" charset="0"/>
              </a:rPr>
              <a:t> to do </a:t>
            </a:r>
            <a:r>
              <a:rPr lang="it-IT" dirty="0" err="1">
                <a:latin typeface="Calibri" panose="020F0502020204030204" pitchFamily="34" charset="0"/>
                <a:cs typeface="Calibri" panose="020F0502020204030204" pitchFamily="34" charset="0"/>
              </a:rPr>
              <a:t>it</a:t>
            </a:r>
            <a:r>
              <a:rPr lang="it-IT" dirty="0">
                <a:latin typeface="Calibri" panose="020F0502020204030204" pitchFamily="34" charset="0"/>
                <a:cs typeface="Calibri" panose="020F0502020204030204" pitchFamily="34" charset="0"/>
              </a:rPr>
              <a:t>? In </a:t>
            </a:r>
            <a:r>
              <a:rPr lang="it-IT" dirty="0" err="1">
                <a:latin typeface="Calibri" panose="020F0502020204030204" pitchFamily="34" charset="0"/>
                <a:cs typeface="Calibri" panose="020F0502020204030204" pitchFamily="34" charset="0"/>
              </a:rPr>
              <a:t>Italy</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within</a:t>
            </a:r>
            <a:r>
              <a:rPr lang="it-IT" dirty="0">
                <a:latin typeface="Calibri" panose="020F0502020204030204" pitchFamily="34" charset="0"/>
                <a:cs typeface="Calibri" panose="020F0502020204030204" pitchFamily="34" charset="0"/>
              </a:rPr>
              <a:t> the </a:t>
            </a:r>
            <a:r>
              <a:rPr lang="it-IT" dirty="0" err="1">
                <a:latin typeface="Calibri" panose="020F0502020204030204" pitchFamily="34" charset="0"/>
                <a:cs typeface="Calibri" panose="020F0502020204030204" pitchFamily="34" charset="0"/>
              </a:rPr>
              <a:t>department</a:t>
            </a:r>
            <a:r>
              <a:rPr lang="it-IT" dirty="0">
                <a:latin typeface="Calibri" panose="020F0502020204030204" pitchFamily="34" charset="0"/>
                <a:cs typeface="Calibri" panose="020F0502020204030204" pitchFamily="34" charset="0"/>
              </a:rPr>
              <a:t> or </a:t>
            </a:r>
            <a:r>
              <a:rPr lang="it-IT" dirty="0" err="1">
                <a:latin typeface="Calibri" panose="020F0502020204030204" pitchFamily="34" charset="0"/>
                <a:cs typeface="Calibri" panose="020F0502020204030204" pitchFamily="34" charset="0"/>
              </a:rPr>
              <a:t>abroad</a:t>
            </a:r>
            <a:r>
              <a:rPr lang="it-IT" sz="2400" dirty="0">
                <a:latin typeface="Calibri" panose="020F0502020204030204" pitchFamily="34" charset="0"/>
                <a:cs typeface="Calibri" panose="020F0502020204030204" pitchFamily="34" charset="0"/>
              </a:rPr>
              <a:t>?</a:t>
            </a:r>
          </a:p>
          <a:p>
            <a:pPr marL="0" indent="0">
              <a:buNone/>
            </a:pPr>
            <a:r>
              <a:rPr lang="it-IT" sz="2400" dirty="0">
                <a:latin typeface="Calibri" panose="020F0502020204030204" pitchFamily="34" charset="0"/>
                <a:cs typeface="Calibri" panose="020F0502020204030204" pitchFamily="34" charset="0"/>
              </a:rPr>
              <a:t>	</a:t>
            </a:r>
            <a:r>
              <a:rPr lang="it-IT" sz="2400" b="1" dirty="0" err="1">
                <a:solidFill>
                  <a:schemeClr val="accent5"/>
                </a:solidFill>
                <a:latin typeface="Calibri" panose="020F0502020204030204" pitchFamily="34" charset="0"/>
                <a:cs typeface="Calibri" panose="020F0502020204030204" pitchFamily="34" charset="0"/>
              </a:rPr>
              <a:t>Internal</a:t>
            </a:r>
            <a:r>
              <a:rPr lang="it-IT" sz="2400" b="1" dirty="0">
                <a:solidFill>
                  <a:schemeClr val="accent5"/>
                </a:solidFill>
                <a:latin typeface="Calibri" panose="020F0502020204030204" pitchFamily="34" charset="0"/>
                <a:cs typeface="Calibri" panose="020F0502020204030204" pitchFamily="34" charset="0"/>
              </a:rPr>
              <a:t> and </a:t>
            </a:r>
            <a:r>
              <a:rPr lang="it-IT" sz="2400" b="1" dirty="0" err="1">
                <a:solidFill>
                  <a:schemeClr val="accent5"/>
                </a:solidFill>
                <a:latin typeface="Calibri" panose="020F0502020204030204" pitchFamily="34" charset="0"/>
                <a:cs typeface="Calibri" panose="020F0502020204030204" pitchFamily="34" charset="0"/>
              </a:rPr>
              <a:t>External</a:t>
            </a:r>
            <a:r>
              <a:rPr lang="it-IT" sz="2400" b="1" dirty="0">
                <a:solidFill>
                  <a:schemeClr val="accent5"/>
                </a:solidFill>
                <a:latin typeface="Calibri" panose="020F0502020204030204" pitchFamily="34" charset="0"/>
                <a:cs typeface="Calibri" panose="020F0502020204030204" pitchFamily="34" charset="0"/>
              </a:rPr>
              <a:t> Internship</a:t>
            </a:r>
            <a:endParaRPr lang="it-IT" b="1" dirty="0">
              <a:solidFill>
                <a:schemeClr val="accent5"/>
              </a:solidFill>
              <a:latin typeface="Calibri" panose="020F0502020204030204" pitchFamily="34" charset="0"/>
              <a:cs typeface="Calibri" panose="020F0502020204030204" pitchFamily="34" charset="0"/>
            </a:endParaRPr>
          </a:p>
          <a:p>
            <a:pPr marL="514350" indent="-514350">
              <a:buAutoNum type="arabicPeriod"/>
            </a:pPr>
            <a:r>
              <a:rPr lang="it-IT" dirty="0">
                <a:latin typeface="Calibri" panose="020F0502020204030204" pitchFamily="34" charset="0"/>
                <a:cs typeface="Calibri" panose="020F0502020204030204" pitchFamily="34" charset="0"/>
              </a:rPr>
              <a:t>With or </a:t>
            </a:r>
            <a:r>
              <a:rPr lang="it-IT" dirty="0" err="1">
                <a:latin typeface="Calibri" panose="020F0502020204030204" pitchFamily="34" charset="0"/>
                <a:cs typeface="Calibri" panose="020F0502020204030204" pitchFamily="34" charset="0"/>
              </a:rPr>
              <a:t>without</a:t>
            </a:r>
            <a:r>
              <a:rPr lang="it-IT" dirty="0">
                <a:latin typeface="Calibri" panose="020F0502020204030204" pitchFamily="34" charset="0"/>
                <a:cs typeface="Calibri" panose="020F0502020204030204" pitchFamily="34" charset="0"/>
              </a:rPr>
              <a:t> a </a:t>
            </a:r>
            <a:r>
              <a:rPr lang="it-IT" dirty="0" err="1">
                <a:latin typeface="Calibri" panose="020F0502020204030204" pitchFamily="34" charset="0"/>
                <a:cs typeface="Calibri" panose="020F0502020204030204" pitchFamily="34" charset="0"/>
              </a:rPr>
              <a:t>scholarship</a:t>
            </a:r>
            <a:r>
              <a:rPr lang="it-IT" dirty="0">
                <a:latin typeface="Calibri" panose="020F0502020204030204" pitchFamily="34" charset="0"/>
                <a:cs typeface="Calibri" panose="020F0502020204030204" pitchFamily="34" charset="0"/>
              </a:rPr>
              <a:t>?</a:t>
            </a:r>
          </a:p>
          <a:p>
            <a:pPr marL="971550" lvl="1" indent="-514350">
              <a:buAutoNum type="arabicPeriod"/>
            </a:pPr>
            <a:r>
              <a:rPr lang="it-IT" dirty="0">
                <a:latin typeface="Calibri Light" panose="020F0302020204030204" pitchFamily="34" charset="0"/>
                <a:cs typeface="Calibri Light" panose="020F0302020204030204" pitchFamily="34" charset="0"/>
              </a:rPr>
              <a:t>Fondazione Flaminia</a:t>
            </a:r>
          </a:p>
          <a:p>
            <a:pPr marL="971550" lvl="1" indent="-514350">
              <a:buAutoNum type="arabicPeriod"/>
            </a:pPr>
            <a:r>
              <a:rPr lang="it-IT" dirty="0">
                <a:latin typeface="Calibri Light" panose="020F0302020204030204" pitchFamily="34" charset="0"/>
                <a:cs typeface="Calibri Light" panose="020F0302020204030204" pitchFamily="34" charset="0"/>
              </a:rPr>
              <a:t>Erasmus + </a:t>
            </a:r>
          </a:p>
          <a:p>
            <a:pPr marL="971550" lvl="1" indent="-514350">
              <a:buAutoNum type="arabicPeriod"/>
            </a:pPr>
            <a:r>
              <a:rPr lang="it-IT" dirty="0" err="1">
                <a:latin typeface="Calibri Light" panose="020F0302020204030204" pitchFamily="34" charset="0"/>
                <a:cs typeface="Calibri Light" panose="020F0302020204030204" pitchFamily="34" charset="0"/>
              </a:rPr>
              <a:t>Ciamician</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Scholarship</a:t>
            </a:r>
            <a:endParaRPr lang="it-IT" dirty="0">
              <a:latin typeface="Calibri Light" panose="020F0302020204030204" pitchFamily="34" charset="0"/>
              <a:cs typeface="Calibri Light" panose="020F0302020204030204" pitchFamily="34" charset="0"/>
            </a:endParaRPr>
          </a:p>
          <a:p>
            <a:pPr marL="514350" indent="-514350">
              <a:buAutoNum type="arabicPeriod"/>
            </a:pPr>
            <a:endParaRPr lang="en-GB" dirty="0"/>
          </a:p>
        </p:txBody>
      </p:sp>
      <p:pic>
        <p:nvPicPr>
          <p:cNvPr id="1026" name="Picture 2" descr="Man sleeping on money Meme Generator - Imgflip">
            <a:extLst>
              <a:ext uri="{FF2B5EF4-FFF2-40B4-BE49-F238E27FC236}">
                <a16:creationId xmlns:a16="http://schemas.microsoft.com/office/drawing/2014/main" id="{788E401C-6116-A784-ADF6-D2BDF4E6A6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41777" y="3181862"/>
            <a:ext cx="3794801" cy="2132196"/>
          </a:xfrm>
          <a:prstGeom prst="rect">
            <a:avLst/>
          </a:prstGeom>
          <a:noFill/>
          <a:extLst>
            <a:ext uri="{909E8E84-426E-40DD-AFC4-6F175D3DCCD1}">
              <a14:hiddenFill xmlns:a14="http://schemas.microsoft.com/office/drawing/2010/main">
                <a:solidFill>
                  <a:srgbClr val="FFFFFF"/>
                </a:solidFill>
              </a14:hiddenFill>
            </a:ext>
          </a:extLst>
        </p:spPr>
      </p:pic>
      <p:sp>
        <p:nvSpPr>
          <p:cNvPr id="5" name="CasellaDiTesto 4">
            <a:extLst>
              <a:ext uri="{FF2B5EF4-FFF2-40B4-BE49-F238E27FC236}">
                <a16:creationId xmlns:a16="http://schemas.microsoft.com/office/drawing/2014/main" id="{56785C25-3F35-1BA7-8AC2-B82A3E49DA79}"/>
              </a:ext>
            </a:extLst>
          </p:cNvPr>
          <p:cNvSpPr txBox="1"/>
          <p:nvPr/>
        </p:nvSpPr>
        <p:spPr>
          <a:xfrm>
            <a:off x="2060171" y="5660205"/>
            <a:ext cx="8071658" cy="646331"/>
          </a:xfrm>
          <a:prstGeom prst="rect">
            <a:avLst/>
          </a:prstGeom>
          <a:solidFill>
            <a:schemeClr val="bg2"/>
          </a:solidFill>
        </p:spPr>
        <p:txBody>
          <a:bodyPr wrap="square" rtlCol="0">
            <a:spAutoFit/>
          </a:bodyPr>
          <a:lstStyle/>
          <a:p>
            <a:pPr algn="ctr"/>
            <a:r>
              <a:rPr lang="it-IT" dirty="0">
                <a:solidFill>
                  <a:sysClr val="windowText" lastClr="000000"/>
                </a:solidFill>
                <a:latin typeface="Calibri" panose="020F0502020204030204" pitchFamily="34" charset="0"/>
                <a:cs typeface="Calibri" panose="020F0502020204030204" pitchFamily="34" charset="0"/>
              </a:rPr>
              <a:t>In </a:t>
            </a:r>
            <a:r>
              <a:rPr lang="it-IT" dirty="0" err="1">
                <a:solidFill>
                  <a:sysClr val="windowText" lastClr="000000"/>
                </a:solidFill>
                <a:latin typeface="Calibri" panose="020F0502020204030204" pitchFamily="34" charset="0"/>
                <a:cs typeface="Calibri" panose="020F0502020204030204" pitchFamily="34" charset="0"/>
              </a:rPr>
              <a:t>every</a:t>
            </a:r>
            <a:r>
              <a:rPr lang="it-IT" dirty="0">
                <a:solidFill>
                  <a:sysClr val="windowText" lastClr="000000"/>
                </a:solidFill>
                <a:latin typeface="Calibri" panose="020F0502020204030204" pitchFamily="34" charset="0"/>
                <a:cs typeface="Calibri" panose="020F0502020204030204" pitchFamily="34" charset="0"/>
              </a:rPr>
              <a:t> case </a:t>
            </a:r>
            <a:r>
              <a:rPr lang="en-GB" dirty="0">
                <a:solidFill>
                  <a:sysClr val="windowText" lastClr="000000"/>
                </a:solidFill>
                <a:latin typeface="Calibri" panose="020F0502020204030204" pitchFamily="34" charset="0"/>
                <a:cs typeface="Calibri" panose="020F0502020204030204" pitchFamily="34" charset="0"/>
              </a:rPr>
              <a:t>the internship cannot start until the whole procedure has been properly fulfilled.</a:t>
            </a:r>
          </a:p>
        </p:txBody>
      </p:sp>
      <p:pic>
        <p:nvPicPr>
          <p:cNvPr id="7" name="Elemento grafico 3" descr="Avviso con riempimento a tinta unita">
            <a:extLst>
              <a:ext uri="{FF2B5EF4-FFF2-40B4-BE49-F238E27FC236}">
                <a16:creationId xmlns:a16="http://schemas.microsoft.com/office/drawing/2014/main" id="{C32DC261-8B3D-A2F4-CDC8-1698A48634E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8720" y="5547912"/>
            <a:ext cx="914400" cy="914400"/>
          </a:xfrm>
          <a:prstGeom prst="rect">
            <a:avLst/>
          </a:prstGeom>
        </p:spPr>
      </p:pic>
      <p:pic>
        <p:nvPicPr>
          <p:cNvPr id="8" name="Elemento grafico 3" descr="Avviso con riempimento a tinta unita">
            <a:extLst>
              <a:ext uri="{FF2B5EF4-FFF2-40B4-BE49-F238E27FC236}">
                <a16:creationId xmlns:a16="http://schemas.microsoft.com/office/drawing/2014/main" id="{D8BA8C0C-594F-2D66-DE05-D981BAF9E9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78880" y="5526170"/>
            <a:ext cx="914400" cy="914400"/>
          </a:xfrm>
          <a:prstGeom prst="rect">
            <a:avLst/>
          </a:prstGeom>
        </p:spPr>
      </p:pic>
    </p:spTree>
    <p:extLst>
      <p:ext uri="{BB962C8B-B14F-4D97-AF65-F5344CB8AC3E}">
        <p14:creationId xmlns:p14="http://schemas.microsoft.com/office/powerpoint/2010/main" val="3793205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07E45-8707-211D-834A-D0E55470CDE7}"/>
              </a:ext>
            </a:extLst>
          </p:cNvPr>
          <p:cNvSpPr>
            <a:spLocks noGrp="1"/>
          </p:cNvSpPr>
          <p:nvPr>
            <p:ph type="title"/>
          </p:nvPr>
        </p:nvSpPr>
        <p:spPr>
          <a:xfrm>
            <a:off x="702500" y="376072"/>
            <a:ext cx="11042534" cy="1409700"/>
          </a:xfrm>
        </p:spPr>
        <p:txBody>
          <a:bodyPr>
            <a:normAutofit/>
          </a:bodyPr>
          <a:lstStyle/>
          <a:p>
            <a:r>
              <a:rPr lang="it-IT" sz="3600" u="sng" dirty="0">
                <a:latin typeface="Calibri" panose="020F0502020204030204" pitchFamily="34" charset="0"/>
                <a:cs typeface="Calibri" panose="020F0502020204030204" pitchFamily="34" charset="0"/>
              </a:rPr>
              <a:t>STEP 3:</a:t>
            </a:r>
            <a:r>
              <a:rPr lang="it-IT" sz="3600" dirty="0">
                <a:latin typeface="Calibri" panose="020F0502020204030204" pitchFamily="34" charset="0"/>
                <a:cs typeface="Calibri" panose="020F0502020204030204" pitchFamily="34" charset="0"/>
              </a:rPr>
              <a:t> </a:t>
            </a:r>
            <a:r>
              <a:rPr lang="it-IT" sz="3600" dirty="0" err="1">
                <a:latin typeface="Calibri" panose="020F0502020204030204" pitchFamily="34" charset="0"/>
                <a:cs typeface="Calibri" panose="020F0502020204030204" pitchFamily="34" charset="0"/>
              </a:rPr>
              <a:t>Curricular</a:t>
            </a:r>
            <a:r>
              <a:rPr lang="it-IT" sz="3600" dirty="0">
                <a:latin typeface="Calibri" panose="020F0502020204030204" pitchFamily="34" charset="0"/>
                <a:cs typeface="Calibri" panose="020F0502020204030204" pitchFamily="34" charset="0"/>
              </a:rPr>
              <a:t> Internship – </a:t>
            </a:r>
            <a:r>
              <a:rPr lang="it-IT" sz="3600" dirty="0" err="1">
                <a:latin typeface="Calibri" panose="020F0502020204030204" pitchFamily="34" charset="0"/>
                <a:cs typeface="Calibri" panose="020F0502020204030204" pitchFamily="34" charset="0"/>
              </a:rPr>
              <a:t>What</a:t>
            </a:r>
            <a:r>
              <a:rPr lang="it-IT" sz="3600" dirty="0">
                <a:latin typeface="Calibri" panose="020F0502020204030204" pitchFamily="34" charset="0"/>
                <a:cs typeface="Calibri" panose="020F0502020204030204" pitchFamily="34" charset="0"/>
              </a:rPr>
              <a:t> </a:t>
            </a:r>
            <a:r>
              <a:rPr lang="it-IT" sz="3600" dirty="0" err="1">
                <a:latin typeface="Calibri" panose="020F0502020204030204" pitchFamily="34" charset="0"/>
                <a:cs typeface="Calibri" panose="020F0502020204030204" pitchFamily="34" charset="0"/>
              </a:rPr>
              <a:t>you</a:t>
            </a:r>
            <a:r>
              <a:rPr lang="it-IT" sz="3600" dirty="0">
                <a:latin typeface="Calibri" panose="020F0502020204030204" pitchFamily="34" charset="0"/>
                <a:cs typeface="Calibri" panose="020F0502020204030204" pitchFamily="34" charset="0"/>
              </a:rPr>
              <a:t> </a:t>
            </a:r>
            <a:r>
              <a:rPr lang="it-IT" sz="3600" dirty="0" err="1">
                <a:latin typeface="Calibri" panose="020F0502020204030204" pitchFamily="34" charset="0"/>
                <a:cs typeface="Calibri" panose="020F0502020204030204" pitchFamily="34" charset="0"/>
              </a:rPr>
              <a:t>need</a:t>
            </a:r>
            <a:r>
              <a:rPr lang="it-IT" sz="3600" dirty="0">
                <a:latin typeface="Calibri" panose="020F0502020204030204" pitchFamily="34" charset="0"/>
                <a:cs typeface="Calibri" panose="020F0502020204030204" pitchFamily="34" charset="0"/>
              </a:rPr>
              <a:t> to know</a:t>
            </a:r>
            <a:endParaRPr lang="en-GB" sz="3600" dirty="0">
              <a:latin typeface="Calibri" panose="020F0502020204030204" pitchFamily="34" charset="0"/>
              <a:cs typeface="Calibri" panose="020F0502020204030204" pitchFamily="34" charset="0"/>
            </a:endParaRPr>
          </a:p>
        </p:txBody>
      </p:sp>
      <p:sp>
        <p:nvSpPr>
          <p:cNvPr id="3" name="Segnaposto contenuto 2">
            <a:extLst>
              <a:ext uri="{FF2B5EF4-FFF2-40B4-BE49-F238E27FC236}">
                <a16:creationId xmlns:a16="http://schemas.microsoft.com/office/drawing/2014/main" id="{AE1ED56E-A2D6-6FEF-8D34-B46754FEDEB0}"/>
              </a:ext>
            </a:extLst>
          </p:cNvPr>
          <p:cNvSpPr>
            <a:spLocks noGrp="1"/>
          </p:cNvSpPr>
          <p:nvPr>
            <p:ph idx="1"/>
          </p:nvPr>
        </p:nvSpPr>
        <p:spPr>
          <a:xfrm>
            <a:off x="442875" y="1785772"/>
            <a:ext cx="5290597" cy="2457047"/>
          </a:xfrm>
        </p:spPr>
        <p:txBody>
          <a:bodyPr>
            <a:normAutofit fontScale="85000" lnSpcReduction="10000"/>
          </a:bodyPr>
          <a:lstStyle/>
          <a:p>
            <a:pPr marL="457200" lvl="1" indent="0" algn="just">
              <a:spcBef>
                <a:spcPts val="600"/>
              </a:spcBef>
              <a:buNone/>
            </a:pPr>
            <a:r>
              <a:rPr lang="en-GB" dirty="0">
                <a:latin typeface="Calibri Light" panose="020F0302020204030204" pitchFamily="34" charset="0"/>
                <a:cs typeface="Calibri Light" panose="020F0302020204030204" pitchFamily="34" charset="0"/>
              </a:rPr>
              <a:t>You need to:</a:t>
            </a:r>
          </a:p>
          <a:p>
            <a:pPr lvl="1" algn="just">
              <a:spcBef>
                <a:spcPts val="600"/>
              </a:spcBef>
              <a:buFontTx/>
              <a:buChar char="-"/>
            </a:pPr>
            <a:r>
              <a:rPr lang="en-GB" dirty="0">
                <a:latin typeface="Calibri Light" panose="020F0302020204030204" pitchFamily="34" charset="0"/>
                <a:cs typeface="Calibri Light" panose="020F0302020204030204" pitchFamily="34" charset="0"/>
              </a:rPr>
              <a:t>Being enrolled in 2nd year, </a:t>
            </a:r>
          </a:p>
          <a:p>
            <a:pPr lvl="1" algn="just">
              <a:spcBef>
                <a:spcPts val="600"/>
              </a:spcBef>
              <a:buFontTx/>
              <a:buChar char="-"/>
            </a:pPr>
            <a:r>
              <a:rPr lang="en-US" dirty="0">
                <a:latin typeface="Calibri Light" panose="020F0302020204030204" pitchFamily="34" charset="0"/>
                <a:cs typeface="Calibri Light" panose="020F0302020204030204" pitchFamily="34" charset="0"/>
              </a:rPr>
              <a:t>completed the internship before starting writing Thesis</a:t>
            </a:r>
          </a:p>
          <a:p>
            <a:pPr lvl="1" algn="just">
              <a:spcBef>
                <a:spcPts val="600"/>
              </a:spcBef>
              <a:buFontTx/>
              <a:buChar char="-"/>
            </a:pPr>
            <a:r>
              <a:rPr lang="en-US" dirty="0">
                <a:latin typeface="Calibri Light" panose="020F0302020204030204" pitchFamily="34" charset="0"/>
                <a:cs typeface="Calibri Light" panose="020F0302020204030204" pitchFamily="34" charset="0"/>
              </a:rPr>
              <a:t>at least 50 CFU completed before starting</a:t>
            </a:r>
          </a:p>
          <a:p>
            <a:pPr lvl="1" algn="just">
              <a:spcBef>
                <a:spcPts val="600"/>
              </a:spcBef>
              <a:buFontTx/>
              <a:buChar char="-"/>
            </a:pPr>
            <a:r>
              <a:rPr lang="en-US" b="1" u="sng" dirty="0">
                <a:latin typeface="Calibri Light" panose="020F0302020204030204" pitchFamily="34" charset="0"/>
                <a:cs typeface="Calibri Light" panose="020F0302020204030204" pitchFamily="34" charset="0"/>
              </a:rPr>
              <a:t>find the </a:t>
            </a:r>
            <a:r>
              <a:rPr lang="en-US" b="1" u="sng" dirty="0">
                <a:solidFill>
                  <a:srgbClr val="333333"/>
                </a:solidFill>
                <a:effectLst/>
                <a:latin typeface="Calibri Light" panose="020F0302020204030204" pitchFamily="34" charset="0"/>
                <a:cs typeface="Calibri Light" panose="020F0302020204030204" pitchFamily="34" charset="0"/>
              </a:rPr>
              <a:t>Supervisor of the thesis project</a:t>
            </a:r>
            <a:r>
              <a:rPr lang="en-US" b="1" u="sng" dirty="0">
                <a:latin typeface="Calibri Light" panose="020F0302020204030204" pitchFamily="34" charset="0"/>
                <a:cs typeface="Calibri Light" panose="020F0302020204030204" pitchFamily="34" charset="0"/>
              </a:rPr>
              <a:t> (a professor at UNIBO) for the internship</a:t>
            </a:r>
          </a:p>
        </p:txBody>
      </p:sp>
      <p:sp>
        <p:nvSpPr>
          <p:cNvPr id="8" name="CasellaDiTesto 7">
            <a:extLst>
              <a:ext uri="{FF2B5EF4-FFF2-40B4-BE49-F238E27FC236}">
                <a16:creationId xmlns:a16="http://schemas.microsoft.com/office/drawing/2014/main" id="{00B6B8B5-9D23-0960-3B9B-35CAF443BDBC}"/>
              </a:ext>
            </a:extLst>
          </p:cNvPr>
          <p:cNvSpPr txBox="1"/>
          <p:nvPr/>
        </p:nvSpPr>
        <p:spPr>
          <a:xfrm>
            <a:off x="928485" y="6030633"/>
            <a:ext cx="10326255" cy="646331"/>
          </a:xfrm>
          <a:prstGeom prst="rect">
            <a:avLst/>
          </a:prstGeom>
          <a:solidFill>
            <a:schemeClr val="accent6"/>
          </a:solidFill>
          <a:ln>
            <a:noFill/>
          </a:ln>
        </p:spPr>
        <p:txBody>
          <a:bodyPr wrap="square">
            <a:spAutoFit/>
          </a:bodyPr>
          <a:lstStyle/>
          <a:p>
            <a:pPr lvl="1" algn="ctr">
              <a:spcBef>
                <a:spcPts val="600"/>
              </a:spcBef>
            </a:pPr>
            <a:r>
              <a:rPr lang="en-GB" dirty="0">
                <a:solidFill>
                  <a:schemeClr val="bg1"/>
                </a:solidFill>
                <a:latin typeface="Calibri Light" panose="020F0302020204030204" pitchFamily="34" charset="0"/>
                <a:cs typeface="Calibri Light" panose="020F0302020204030204" pitchFamily="34" charset="0"/>
              </a:rPr>
              <a:t>For any support regarding the internship contact </a:t>
            </a:r>
            <a:r>
              <a:rPr lang="en-GB" dirty="0">
                <a:solidFill>
                  <a:schemeClr val="bg1"/>
                </a:solidFill>
                <a:latin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campusravenna.tirocini@unibo.it</a:t>
            </a:r>
            <a:r>
              <a:rPr lang="en-GB" dirty="0">
                <a:solidFill>
                  <a:schemeClr val="bg1"/>
                </a:solidFill>
                <a:latin typeface="Calibri Light" panose="020F0302020204030204" pitchFamily="34" charset="0"/>
                <a:cs typeface="Calibri Light" panose="020F0302020204030204" pitchFamily="34" charset="0"/>
              </a:rPr>
              <a:t> or look on </a:t>
            </a:r>
            <a:r>
              <a:rPr lang="en-US" dirty="0">
                <a:solidFill>
                  <a:schemeClr val="bg1"/>
                </a:solidFill>
                <a:latin typeface="Calibri Light" panose="020F0302020204030204" pitchFamily="34" charset="0"/>
                <a:cs typeface="Calibri Light" panose="020F0302020204030204" pitchFamily="34" charset="0"/>
                <a:hlinkClick r:id="rId3">
                  <a:extLst>
                    <a:ext uri="{A12FA001-AC4F-418D-AE19-62706E023703}">
                      <ahyp:hlinkClr xmlns:ahyp="http://schemas.microsoft.com/office/drawing/2018/hyperlinkcolor" val="tx"/>
                    </a:ext>
                  </a:extLst>
                </a:hlinkClick>
              </a:rPr>
              <a:t>curricular internship info</a:t>
            </a:r>
            <a:endParaRPr lang="en-US" dirty="0">
              <a:solidFill>
                <a:schemeClr val="bg1"/>
              </a:solidFill>
              <a:latin typeface="Calibri Light" panose="020F0302020204030204" pitchFamily="34" charset="0"/>
              <a:cs typeface="Calibri Light" panose="020F0302020204030204" pitchFamily="34" charset="0"/>
            </a:endParaRPr>
          </a:p>
        </p:txBody>
      </p:sp>
      <p:sp>
        <p:nvSpPr>
          <p:cNvPr id="5" name="ZoneTexte 4">
            <a:extLst>
              <a:ext uri="{FF2B5EF4-FFF2-40B4-BE49-F238E27FC236}">
                <a16:creationId xmlns:a16="http://schemas.microsoft.com/office/drawing/2014/main" id="{5C30E252-65E0-F686-1A2A-4346A0CB816F}"/>
              </a:ext>
            </a:extLst>
          </p:cNvPr>
          <p:cNvSpPr txBox="1"/>
          <p:nvPr/>
        </p:nvSpPr>
        <p:spPr>
          <a:xfrm>
            <a:off x="6646985" y="2855707"/>
            <a:ext cx="4616530" cy="2862322"/>
          </a:xfrm>
          <a:prstGeom prst="rect">
            <a:avLst/>
          </a:prstGeom>
          <a:noFill/>
        </p:spPr>
        <p:txBody>
          <a:bodyPr wrap="square">
            <a:spAutoFit/>
          </a:bodyPr>
          <a:lstStyle/>
          <a:p>
            <a:pPr lvl="1">
              <a:spcBef>
                <a:spcPts val="600"/>
              </a:spcBef>
            </a:pPr>
            <a:r>
              <a:rPr lang="en-US" sz="2000" b="1" i="0" dirty="0">
                <a:solidFill>
                  <a:schemeClr val="accent6"/>
                </a:solidFill>
                <a:effectLst/>
                <a:latin typeface="Calibri "/>
                <a:cs typeface="Calibri Light" panose="020F0302020204030204" pitchFamily="34" charset="0"/>
              </a:rPr>
              <a:t>external internships </a:t>
            </a:r>
            <a:r>
              <a:rPr lang="en-US" sz="2000" b="0" i="0" dirty="0">
                <a:solidFill>
                  <a:srgbClr val="333333"/>
                </a:solidFill>
                <a:effectLst/>
                <a:latin typeface="Calibri Light" panose="020F0302020204030204" pitchFamily="34" charset="0"/>
                <a:cs typeface="Calibri Light" panose="020F0302020204030204" pitchFamily="34" charset="0"/>
              </a:rPr>
              <a:t>are conducted at host institutions</a:t>
            </a:r>
            <a:r>
              <a:rPr lang="en-US" sz="2000" dirty="0">
                <a:solidFill>
                  <a:srgbClr val="333333"/>
                </a:solidFill>
                <a:latin typeface="Calibri Light" panose="020F0302020204030204" pitchFamily="34" charset="0"/>
                <a:cs typeface="Calibri Light" panose="020F0302020204030204" pitchFamily="34" charset="0"/>
              </a:rPr>
              <a:t>/</a:t>
            </a:r>
            <a:r>
              <a:rPr lang="en-US" sz="2000" b="0" i="0" dirty="0">
                <a:solidFill>
                  <a:srgbClr val="333333"/>
                </a:solidFill>
                <a:effectLst/>
                <a:latin typeface="Calibri Light" panose="020F0302020204030204" pitchFamily="34" charset="0"/>
                <a:cs typeface="Calibri Light" panose="020F0302020204030204" pitchFamily="34" charset="0"/>
              </a:rPr>
              <a:t>companies, public and private, trade associations, in Italy or a foreign country, and </a:t>
            </a:r>
            <a:r>
              <a:rPr lang="en-US" sz="2000" dirty="0">
                <a:solidFill>
                  <a:srgbClr val="333333"/>
                </a:solidFill>
                <a:latin typeface="Calibri Light" panose="020F0302020204030204" pitchFamily="34" charset="0"/>
                <a:cs typeface="Calibri Light" panose="020F0302020204030204" pitchFamily="34" charset="0"/>
              </a:rPr>
              <a:t>that follow</a:t>
            </a:r>
            <a:r>
              <a:rPr lang="en-US" sz="2000" b="0" i="0" dirty="0">
                <a:solidFill>
                  <a:srgbClr val="333333"/>
                </a:solidFill>
                <a:effectLst/>
                <a:latin typeface="Calibri Light" panose="020F0302020204030204" pitchFamily="34" charset="0"/>
                <a:cs typeface="Calibri Light" panose="020F0302020204030204" pitchFamily="34" charset="0"/>
              </a:rPr>
              <a:t> the specific framework agreements with the University of Bologna. </a:t>
            </a:r>
            <a:r>
              <a:rPr lang="en-US" sz="2000" dirty="0">
                <a:solidFill>
                  <a:srgbClr val="333333"/>
                </a:solidFill>
                <a:latin typeface="Calibri Light" panose="020F0302020204030204" pitchFamily="34" charset="0"/>
                <a:cs typeface="Calibri Light" panose="020F0302020204030204" pitchFamily="34" charset="0"/>
              </a:rPr>
              <a:t>Check </a:t>
            </a:r>
            <a:r>
              <a:rPr lang="en-US" sz="2000" b="0" i="0" dirty="0">
                <a:solidFill>
                  <a:srgbClr val="333333"/>
                </a:solidFill>
                <a:effectLst/>
                <a:latin typeface="Calibri Light" panose="020F0302020204030204" pitchFamily="34" charset="0"/>
                <a:cs typeface="Calibri Light" panose="020F0302020204030204" pitchFamily="34" charset="0"/>
              </a:rPr>
              <a:t>the </a:t>
            </a:r>
            <a:r>
              <a:rPr lang="en-US" sz="2000" b="0" i="0" u="none" strike="noStrike" dirty="0">
                <a:solidFill>
                  <a:srgbClr val="1D6684"/>
                </a:solidFill>
                <a:effectLst/>
                <a:latin typeface="Calibri Light" panose="020F0302020204030204" pitchFamily="34" charset="0"/>
                <a:cs typeface="Calibri Light" panose="020F0302020204030204" pitchFamily="34" charset="0"/>
                <a:hlinkClick r:id="rId4"/>
              </a:rPr>
              <a:t>Internships and Agreements application</a:t>
            </a:r>
            <a:r>
              <a:rPr lang="en-US" sz="2000" b="0" i="0" u="none" strike="noStrike" dirty="0">
                <a:solidFill>
                  <a:srgbClr val="1D6684"/>
                </a:solidFill>
                <a:effectLst/>
                <a:latin typeface="Calibri Light" panose="020F0302020204030204" pitchFamily="34" charset="0"/>
                <a:cs typeface="Calibri Light" panose="020F0302020204030204" pitchFamily="34" charset="0"/>
                <a:hlinkClick r:id="rId5"/>
              </a:rPr>
              <a:t> </a:t>
            </a:r>
            <a:r>
              <a:rPr lang="en-US" sz="2000" u="none" strike="noStrike" dirty="0">
                <a:solidFill>
                  <a:srgbClr val="333333"/>
                </a:solidFill>
                <a:latin typeface="Calibri Light" panose="020F0302020204030204" pitchFamily="34" charset="0"/>
                <a:cs typeface="Calibri Light" panose="020F0302020204030204" pitchFamily="34" charset="0"/>
              </a:rPr>
              <a:t> to find </a:t>
            </a:r>
            <a:r>
              <a:rPr lang="en-US" sz="2000" b="0" i="0" dirty="0">
                <a:solidFill>
                  <a:srgbClr val="333333"/>
                </a:solidFill>
                <a:effectLst/>
                <a:latin typeface="Calibri Light" panose="020F0302020204030204" pitchFamily="34" charset="0"/>
                <a:cs typeface="Calibri Light" panose="020F0302020204030204" pitchFamily="34" charset="0"/>
              </a:rPr>
              <a:t>host organizations outside the University of Bologna.</a:t>
            </a:r>
          </a:p>
        </p:txBody>
      </p:sp>
      <p:sp>
        <p:nvSpPr>
          <p:cNvPr id="6" name="ZoneTexte 5">
            <a:extLst>
              <a:ext uri="{FF2B5EF4-FFF2-40B4-BE49-F238E27FC236}">
                <a16:creationId xmlns:a16="http://schemas.microsoft.com/office/drawing/2014/main" id="{0A6B7D3E-83EF-ED46-7DDE-5EBF013E0F7A}"/>
              </a:ext>
            </a:extLst>
          </p:cNvPr>
          <p:cNvSpPr txBox="1"/>
          <p:nvPr/>
        </p:nvSpPr>
        <p:spPr>
          <a:xfrm>
            <a:off x="928485" y="4554252"/>
            <a:ext cx="4804987" cy="707886"/>
          </a:xfrm>
          <a:prstGeom prst="rect">
            <a:avLst/>
          </a:prstGeom>
          <a:solidFill>
            <a:schemeClr val="accent3">
              <a:lumMod val="20000"/>
              <a:lumOff val="80000"/>
            </a:schemeClr>
          </a:solidFill>
        </p:spPr>
        <p:txBody>
          <a:bodyPr wrap="square">
            <a:spAutoFit/>
          </a:bodyPr>
          <a:lstStyle/>
          <a:p>
            <a:pPr lvl="1">
              <a:spcBef>
                <a:spcPts val="600"/>
              </a:spcBef>
            </a:pPr>
            <a:r>
              <a:rPr lang="en-GB" sz="2000" b="1" dirty="0">
                <a:solidFill>
                  <a:schemeClr val="accent5"/>
                </a:solidFill>
                <a:latin typeface="Calibri" panose="020F0502020204030204" pitchFamily="34" charset="0"/>
                <a:cs typeface="Calibri" panose="020F0502020204030204" pitchFamily="34" charset="0"/>
              </a:rPr>
              <a:t>It represents 18 CFU = min. 450 hours / max. 540 hours</a:t>
            </a:r>
          </a:p>
        </p:txBody>
      </p:sp>
      <p:sp>
        <p:nvSpPr>
          <p:cNvPr id="9" name="ZoneTexte 8">
            <a:extLst>
              <a:ext uri="{FF2B5EF4-FFF2-40B4-BE49-F238E27FC236}">
                <a16:creationId xmlns:a16="http://schemas.microsoft.com/office/drawing/2014/main" id="{2DF2E65D-A855-ACFF-A35C-D7DBD6072B09}"/>
              </a:ext>
            </a:extLst>
          </p:cNvPr>
          <p:cNvSpPr txBox="1"/>
          <p:nvPr/>
        </p:nvSpPr>
        <p:spPr>
          <a:xfrm>
            <a:off x="6646985" y="1612853"/>
            <a:ext cx="4607755" cy="707886"/>
          </a:xfrm>
          <a:prstGeom prst="rect">
            <a:avLst/>
          </a:prstGeom>
          <a:noFill/>
        </p:spPr>
        <p:txBody>
          <a:bodyPr wrap="square">
            <a:spAutoFit/>
          </a:bodyPr>
          <a:lstStyle/>
          <a:p>
            <a:pPr lvl="1">
              <a:spcBef>
                <a:spcPts val="600"/>
              </a:spcBef>
            </a:pPr>
            <a:r>
              <a:rPr lang="en-US" sz="2000" b="1" i="0" dirty="0">
                <a:solidFill>
                  <a:schemeClr val="accent6"/>
                </a:solidFill>
                <a:effectLst/>
                <a:latin typeface="Calibri" panose="020F0502020204030204" pitchFamily="34" charset="0"/>
                <a:cs typeface="Calibri" panose="020F0502020204030204" pitchFamily="34" charset="0"/>
              </a:rPr>
              <a:t>internal internships</a:t>
            </a:r>
            <a:r>
              <a:rPr lang="en-US" sz="2000" b="1" dirty="0">
                <a:solidFill>
                  <a:schemeClr val="accent6"/>
                </a:solidFill>
                <a:latin typeface="Calibri" panose="020F0502020204030204" pitchFamily="34" charset="0"/>
                <a:cs typeface="Calibri" panose="020F0502020204030204" pitchFamily="34" charset="0"/>
              </a:rPr>
              <a:t>:</a:t>
            </a:r>
            <a:r>
              <a:rPr lang="en-US" sz="2000" b="0" i="0" dirty="0">
                <a:solidFill>
                  <a:schemeClr val="accent6"/>
                </a:solidFill>
                <a:effectLst/>
                <a:latin typeface="Calibri Light" panose="020F0302020204030204" pitchFamily="34" charset="0"/>
                <a:cs typeface="Calibri Light" panose="020F0302020204030204" pitchFamily="34" charset="0"/>
              </a:rPr>
              <a:t> </a:t>
            </a:r>
            <a:r>
              <a:rPr lang="en-US" sz="2000" b="0" i="0" dirty="0">
                <a:solidFill>
                  <a:srgbClr val="333333"/>
                </a:solidFill>
                <a:effectLst/>
                <a:latin typeface="Calibri Light" panose="020F0302020204030204" pitchFamily="34" charset="0"/>
                <a:cs typeface="Calibri Light" panose="020F0302020204030204" pitchFamily="34" charset="0"/>
              </a:rPr>
              <a:t>conducted at the University of Bologna laboratories. </a:t>
            </a:r>
          </a:p>
        </p:txBody>
      </p:sp>
      <p:sp>
        <p:nvSpPr>
          <p:cNvPr id="14" name="Flèche : droite 13">
            <a:extLst>
              <a:ext uri="{FF2B5EF4-FFF2-40B4-BE49-F238E27FC236}">
                <a16:creationId xmlns:a16="http://schemas.microsoft.com/office/drawing/2014/main" id="{B512B5A7-B330-75BA-8E65-AA416D7ADEE1}"/>
              </a:ext>
            </a:extLst>
          </p:cNvPr>
          <p:cNvSpPr/>
          <p:nvPr/>
        </p:nvSpPr>
        <p:spPr>
          <a:xfrm>
            <a:off x="6057040" y="1510334"/>
            <a:ext cx="885093" cy="646331"/>
          </a:xfrm>
          <a:prstGeom prst="rightArrow">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 droite 14">
            <a:extLst>
              <a:ext uri="{FF2B5EF4-FFF2-40B4-BE49-F238E27FC236}">
                <a16:creationId xmlns:a16="http://schemas.microsoft.com/office/drawing/2014/main" id="{EA0C4FCF-AD9E-DD9F-9130-E5686749A086}"/>
              </a:ext>
            </a:extLst>
          </p:cNvPr>
          <p:cNvSpPr/>
          <p:nvPr/>
        </p:nvSpPr>
        <p:spPr>
          <a:xfrm>
            <a:off x="6091612" y="2744343"/>
            <a:ext cx="885093" cy="646331"/>
          </a:xfrm>
          <a:prstGeom prst="rightArrow">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76107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FE85EF-FF56-0C13-4902-E109F9961FDA}"/>
              </a:ext>
            </a:extLst>
          </p:cNvPr>
          <p:cNvSpPr>
            <a:spLocks noGrp="1"/>
          </p:cNvSpPr>
          <p:nvPr>
            <p:ph type="title"/>
          </p:nvPr>
        </p:nvSpPr>
        <p:spPr>
          <a:xfrm>
            <a:off x="300848" y="177688"/>
            <a:ext cx="10515600" cy="1325563"/>
          </a:xfrm>
        </p:spPr>
        <p:txBody>
          <a:bodyPr>
            <a:normAutofit/>
          </a:bodyPr>
          <a:lstStyle/>
          <a:p>
            <a:r>
              <a:rPr lang="it-IT" sz="3600" u="sng" dirty="0">
                <a:latin typeface="Calibri" panose="020F0502020204030204" pitchFamily="34" charset="0"/>
                <a:cs typeface="Calibri" panose="020F0502020204030204" pitchFamily="34" charset="0"/>
              </a:rPr>
              <a:t>STEP 3a:</a:t>
            </a:r>
            <a:r>
              <a:rPr lang="it-IT" sz="3600" dirty="0">
                <a:latin typeface="Calibri" panose="020F0502020204030204" pitchFamily="34" charset="0"/>
                <a:cs typeface="Calibri" panose="020F0502020204030204" pitchFamily="34" charset="0"/>
              </a:rPr>
              <a:t> </a:t>
            </a:r>
            <a:r>
              <a:rPr lang="it-IT" sz="3600" dirty="0" err="1">
                <a:latin typeface="Calibri" panose="020F0502020204030204" pitchFamily="34" charset="0"/>
                <a:cs typeface="Calibri" panose="020F0502020204030204" pitchFamily="34" charset="0"/>
              </a:rPr>
              <a:t>Curricular</a:t>
            </a:r>
            <a:r>
              <a:rPr lang="it-IT" sz="3600" dirty="0">
                <a:latin typeface="Calibri" panose="020F0502020204030204" pitchFamily="34" charset="0"/>
                <a:cs typeface="Calibri" panose="020F0502020204030204" pitchFamily="34" charset="0"/>
              </a:rPr>
              <a:t> </a:t>
            </a:r>
            <a:r>
              <a:rPr lang="it-IT" sz="3600" dirty="0" err="1">
                <a:solidFill>
                  <a:schemeClr val="accent6"/>
                </a:solidFill>
                <a:latin typeface="Calibri" panose="020F0502020204030204" pitchFamily="34" charset="0"/>
                <a:cs typeface="Calibri" panose="020F0502020204030204" pitchFamily="34" charset="0"/>
              </a:rPr>
              <a:t>External</a:t>
            </a:r>
            <a:r>
              <a:rPr lang="it-IT" sz="3600" dirty="0">
                <a:latin typeface="Calibri" panose="020F0502020204030204" pitchFamily="34" charset="0"/>
                <a:cs typeface="Calibri" panose="020F0502020204030204" pitchFamily="34" charset="0"/>
              </a:rPr>
              <a:t> Internship</a:t>
            </a:r>
            <a:endParaRPr lang="en-GB" sz="3600" dirty="0">
              <a:latin typeface="Calibri" panose="020F0502020204030204" pitchFamily="34" charset="0"/>
              <a:cs typeface="Calibri" panose="020F0502020204030204" pitchFamily="34" charset="0"/>
            </a:endParaRPr>
          </a:p>
        </p:txBody>
      </p:sp>
      <p:sp>
        <p:nvSpPr>
          <p:cNvPr id="3" name="Segnaposto contenuto 2">
            <a:extLst>
              <a:ext uri="{FF2B5EF4-FFF2-40B4-BE49-F238E27FC236}">
                <a16:creationId xmlns:a16="http://schemas.microsoft.com/office/drawing/2014/main" id="{D4C645FF-D49D-AB28-2401-BDA1E95B97A7}"/>
              </a:ext>
            </a:extLst>
          </p:cNvPr>
          <p:cNvSpPr>
            <a:spLocks noGrp="1"/>
          </p:cNvSpPr>
          <p:nvPr>
            <p:ph idx="1"/>
          </p:nvPr>
        </p:nvSpPr>
        <p:spPr>
          <a:xfrm>
            <a:off x="2061680" y="1414424"/>
            <a:ext cx="4888929" cy="2341918"/>
          </a:xfrm>
          <a:noFill/>
          <a:ln>
            <a:noFill/>
          </a:ln>
        </p:spPr>
        <p:txBody>
          <a:bodyPr anchor="ctr">
            <a:normAutofit fontScale="77500" lnSpcReduction="20000"/>
          </a:bodyPr>
          <a:lstStyle/>
          <a:p>
            <a:pPr marL="0" indent="0">
              <a:lnSpc>
                <a:spcPct val="120000"/>
              </a:lnSpc>
              <a:buNone/>
            </a:pPr>
            <a:r>
              <a:rPr lang="en-GB" dirty="0">
                <a:latin typeface="Calibri Light" panose="020F0302020204030204" pitchFamily="34" charset="0"/>
                <a:cs typeface="Calibri Light" panose="020F0302020204030204" pitchFamily="34" charset="0"/>
              </a:rPr>
              <a:t>To check if  the host organizations outside the University of Bologna are present in the Internships and Agreements application enter in the </a:t>
            </a:r>
            <a:r>
              <a:rPr lang="en-GB" dirty="0" err="1">
                <a:latin typeface="Calibri Light" panose="020F0302020204030204" pitchFamily="34" charset="0"/>
                <a:cs typeface="Calibri Light" panose="020F0302020204030204" pitchFamily="34" charset="0"/>
              </a:rPr>
              <a:t>Studenti</a:t>
            </a:r>
            <a:r>
              <a:rPr lang="en-GB" dirty="0">
                <a:latin typeface="Calibri Light" panose="020F0302020204030204" pitchFamily="34" charset="0"/>
                <a:cs typeface="Calibri Light" panose="020F0302020204030204" pitchFamily="34" charset="0"/>
              </a:rPr>
              <a:t> Online application, to access to the internship offers and companies.</a:t>
            </a:r>
          </a:p>
        </p:txBody>
      </p:sp>
      <p:pic>
        <p:nvPicPr>
          <p:cNvPr id="4" name="Picture 1">
            <a:extLst>
              <a:ext uri="{FF2B5EF4-FFF2-40B4-BE49-F238E27FC236}">
                <a16:creationId xmlns:a16="http://schemas.microsoft.com/office/drawing/2014/main" id="{942583F2-1F2A-78FB-BBEF-34655F3B3B57}"/>
              </a:ext>
            </a:extLst>
          </p:cNvPr>
          <p:cNvPicPr>
            <a:picLocks noChangeAspect="1"/>
          </p:cNvPicPr>
          <p:nvPr/>
        </p:nvPicPr>
        <p:blipFill>
          <a:blip r:embed="rId2"/>
          <a:stretch>
            <a:fillRect/>
          </a:stretch>
        </p:blipFill>
        <p:spPr>
          <a:xfrm>
            <a:off x="7482181" y="1106975"/>
            <a:ext cx="1637208" cy="1407692"/>
          </a:xfrm>
          <a:prstGeom prst="rect">
            <a:avLst/>
          </a:prstGeom>
        </p:spPr>
      </p:pic>
      <p:pic>
        <p:nvPicPr>
          <p:cNvPr id="5" name="Picture 14">
            <a:extLst>
              <a:ext uri="{FF2B5EF4-FFF2-40B4-BE49-F238E27FC236}">
                <a16:creationId xmlns:a16="http://schemas.microsoft.com/office/drawing/2014/main" id="{6B0C4261-8019-A448-FB10-8BEFF3938F0D}"/>
              </a:ext>
            </a:extLst>
          </p:cNvPr>
          <p:cNvPicPr>
            <a:picLocks noChangeAspect="1"/>
          </p:cNvPicPr>
          <p:nvPr/>
        </p:nvPicPr>
        <p:blipFill>
          <a:blip r:embed="rId3"/>
          <a:stretch>
            <a:fillRect/>
          </a:stretch>
        </p:blipFill>
        <p:spPr>
          <a:xfrm>
            <a:off x="9849589" y="1503251"/>
            <a:ext cx="2041563" cy="2826128"/>
          </a:xfrm>
          <a:prstGeom prst="rect">
            <a:avLst/>
          </a:prstGeom>
        </p:spPr>
      </p:pic>
      <p:cxnSp>
        <p:nvCxnSpPr>
          <p:cNvPr id="7" name="Connettore 2 6">
            <a:extLst>
              <a:ext uri="{FF2B5EF4-FFF2-40B4-BE49-F238E27FC236}">
                <a16:creationId xmlns:a16="http://schemas.microsoft.com/office/drawing/2014/main" id="{3032E4FD-79C5-094F-8FB9-9E05208852EF}"/>
              </a:ext>
            </a:extLst>
          </p:cNvPr>
          <p:cNvCxnSpPr>
            <a:cxnSpLocks/>
            <a:stCxn id="4" idx="3"/>
          </p:cNvCxnSpPr>
          <p:nvPr/>
        </p:nvCxnSpPr>
        <p:spPr>
          <a:xfrm>
            <a:off x="9119389" y="1810821"/>
            <a:ext cx="939011" cy="15491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CasellaDiTesto 10">
            <a:extLst>
              <a:ext uri="{FF2B5EF4-FFF2-40B4-BE49-F238E27FC236}">
                <a16:creationId xmlns:a16="http://schemas.microsoft.com/office/drawing/2014/main" id="{8384B356-7C5F-335D-1DEB-27930B3594F2}"/>
              </a:ext>
            </a:extLst>
          </p:cNvPr>
          <p:cNvSpPr txBox="1"/>
          <p:nvPr/>
        </p:nvSpPr>
        <p:spPr>
          <a:xfrm>
            <a:off x="385026" y="3983584"/>
            <a:ext cx="8401419" cy="2616101"/>
          </a:xfrm>
          <a:prstGeom prst="rect">
            <a:avLst/>
          </a:prstGeom>
          <a:noFill/>
        </p:spPr>
        <p:txBody>
          <a:bodyPr wrap="square">
            <a:spAutoFit/>
          </a:bodyPr>
          <a:lstStyle/>
          <a:p>
            <a:pPr algn="l">
              <a:spcBef>
                <a:spcPts val="1200"/>
              </a:spcBef>
            </a:pPr>
            <a:r>
              <a:rPr lang="en-US" b="1" i="0" dirty="0">
                <a:solidFill>
                  <a:srgbClr val="333333"/>
                </a:solidFill>
                <a:effectLst/>
                <a:latin typeface="Calibri Light" panose="020F0302020204030204" pitchFamily="34" charset="0"/>
                <a:cs typeface="Calibri Light" panose="020F0302020204030204" pitchFamily="34" charset="0"/>
              </a:rPr>
              <a:t>If the </a:t>
            </a:r>
            <a:r>
              <a:rPr lang="en-US" b="1" i="0" dirty="0">
                <a:solidFill>
                  <a:srgbClr val="333333"/>
                </a:solidFill>
                <a:effectLst/>
                <a:latin typeface="Calibri" panose="020F0502020204030204" pitchFamily="34" charset="0"/>
                <a:cs typeface="Calibri" panose="020F0502020204030204" pitchFamily="34" charset="0"/>
              </a:rPr>
              <a:t>host organization is present</a:t>
            </a:r>
            <a:r>
              <a:rPr lang="en-US" b="0" i="0" dirty="0">
                <a:solidFill>
                  <a:srgbClr val="333333"/>
                </a:solidFill>
                <a:effectLst/>
                <a:latin typeface="Calibri Light" panose="020F0302020204030204" pitchFamily="34" charset="0"/>
                <a:cs typeface="Calibri Light" panose="020F0302020204030204" pitchFamily="34" charset="0"/>
              </a:rPr>
              <a:t>, students can proceed with their application following the online procedure.</a:t>
            </a:r>
          </a:p>
          <a:p>
            <a:pPr algn="l">
              <a:spcBef>
                <a:spcPts val="1200"/>
              </a:spcBef>
            </a:pPr>
            <a:r>
              <a:rPr lang="en-GB" i="0" dirty="0">
                <a:solidFill>
                  <a:srgbClr val="333333"/>
                </a:solidFill>
                <a:effectLst/>
                <a:latin typeface="Calibri Light" panose="020F0302020204030204" pitchFamily="34" charset="0"/>
                <a:cs typeface="Calibri Light" panose="020F0302020204030204" pitchFamily="34" charset="0"/>
              </a:rPr>
              <a:t>If the host organization is not present, it is possible to open a new agreement with </a:t>
            </a:r>
            <a:r>
              <a:rPr lang="en-GB" i="0" dirty="0" err="1">
                <a:solidFill>
                  <a:srgbClr val="333333"/>
                </a:solidFill>
                <a:effectLst/>
                <a:latin typeface="Calibri Light" panose="020F0302020204030204" pitchFamily="34" charset="0"/>
                <a:cs typeface="Calibri Light" panose="020F0302020204030204" pitchFamily="34" charset="0"/>
              </a:rPr>
              <a:t>Unibo</a:t>
            </a:r>
            <a:r>
              <a:rPr lang="en-GB" i="0" dirty="0">
                <a:solidFill>
                  <a:srgbClr val="333333"/>
                </a:solidFill>
                <a:effectLst/>
                <a:latin typeface="Calibri Light" panose="020F0302020204030204" pitchFamily="34" charset="0"/>
                <a:cs typeface="Calibri Light" panose="020F0302020204030204" pitchFamily="34" charset="0"/>
              </a:rPr>
              <a:t>. Students have to contact the </a:t>
            </a:r>
            <a:r>
              <a:rPr lang="en-GB" i="0" dirty="0">
                <a:solidFill>
                  <a:srgbClr val="333333"/>
                </a:solidFill>
                <a:effectLst/>
                <a:latin typeface="Calibri Light" panose="020F0302020204030204" pitchFamily="34" charset="0"/>
                <a:cs typeface="Calibri Light" panose="020F0302020204030204" pitchFamily="34" charset="0"/>
                <a:hlinkClick r:id="rId4"/>
              </a:rPr>
              <a:t>Internships Office of Ravenna Campus </a:t>
            </a:r>
            <a:r>
              <a:rPr lang="en-GB" i="0" dirty="0">
                <a:solidFill>
                  <a:srgbClr val="333333"/>
                </a:solidFill>
                <a:effectLst/>
                <a:highlight>
                  <a:srgbClr val="FFFF00"/>
                </a:highlight>
                <a:latin typeface="Calibri Light" panose="020F0302020204030204" pitchFamily="34" charset="0"/>
                <a:cs typeface="Calibri Light" panose="020F0302020204030204" pitchFamily="34" charset="0"/>
              </a:rPr>
              <a:t>at least </a:t>
            </a:r>
            <a:r>
              <a:rPr lang="en-GB" b="1" i="0" dirty="0">
                <a:solidFill>
                  <a:srgbClr val="333333"/>
                </a:solidFill>
                <a:effectLst/>
                <a:highlight>
                  <a:srgbClr val="FFFF00"/>
                </a:highlight>
                <a:latin typeface="Calibri "/>
                <a:cs typeface="Calibri Light" panose="020F0302020204030204" pitchFamily="34" charset="0"/>
              </a:rPr>
              <a:t>two months </a:t>
            </a:r>
            <a:r>
              <a:rPr lang="en-GB" i="0" dirty="0">
                <a:solidFill>
                  <a:srgbClr val="333333"/>
                </a:solidFill>
                <a:effectLst/>
                <a:latin typeface="Calibri Light" panose="020F0302020204030204" pitchFamily="34" charset="0"/>
                <a:cs typeface="Calibri Light" panose="020F0302020204030204" pitchFamily="34" charset="0"/>
              </a:rPr>
              <a:t>before the starting date of the internship in order to activate the agreement procedure.</a:t>
            </a:r>
          </a:p>
          <a:p>
            <a:pPr algn="l">
              <a:spcBef>
                <a:spcPts val="1200"/>
              </a:spcBef>
            </a:pPr>
            <a:r>
              <a:rPr lang="en-US" b="0" i="0" dirty="0">
                <a:solidFill>
                  <a:srgbClr val="333333"/>
                </a:solidFill>
                <a:effectLst/>
                <a:latin typeface="Calibri Light" panose="020F0302020204030204" pitchFamily="34" charset="0"/>
                <a:cs typeface="Calibri Light" panose="020F0302020204030204" pitchFamily="34" charset="0"/>
              </a:rPr>
              <a:t>Students can start with their internship only if the specific framework agreement between institutions is already established and only after applying for the approval of the training project through the online application for internships.</a:t>
            </a:r>
          </a:p>
        </p:txBody>
      </p:sp>
      <p:sp>
        <p:nvSpPr>
          <p:cNvPr id="13" name="CasellaDiTesto 12">
            <a:extLst>
              <a:ext uri="{FF2B5EF4-FFF2-40B4-BE49-F238E27FC236}">
                <a16:creationId xmlns:a16="http://schemas.microsoft.com/office/drawing/2014/main" id="{25E70529-A729-D2D8-5E51-E210F22CA4D3}"/>
              </a:ext>
            </a:extLst>
          </p:cNvPr>
          <p:cNvSpPr txBox="1"/>
          <p:nvPr/>
        </p:nvSpPr>
        <p:spPr>
          <a:xfrm>
            <a:off x="9009255" y="5106968"/>
            <a:ext cx="2731407" cy="646331"/>
          </a:xfrm>
          <a:prstGeom prst="rect">
            <a:avLst/>
          </a:prstGeom>
          <a:noFill/>
        </p:spPr>
        <p:txBody>
          <a:bodyPr wrap="square" rtlCol="0">
            <a:spAutoFit/>
          </a:bodyPr>
          <a:lstStyle/>
          <a:p>
            <a:pPr algn="ctr"/>
            <a:r>
              <a:rPr lang="it-IT" b="1" dirty="0">
                <a:highlight>
                  <a:srgbClr val="FFFF00"/>
                </a:highlight>
                <a:latin typeface="Calibri" panose="020F0502020204030204" pitchFamily="34" charset="0"/>
                <a:cs typeface="Calibri" panose="020F0502020204030204" pitchFamily="34" charset="0"/>
              </a:rPr>
              <a:t>ALWAYS CHECK WITH YOU SUPERVISOR FIRST !!</a:t>
            </a:r>
            <a:endParaRPr lang="en-GB" b="1" dirty="0">
              <a:highlight>
                <a:srgbClr val="FFFF00"/>
              </a:highlight>
              <a:latin typeface="Calibri" panose="020F0502020204030204" pitchFamily="34" charset="0"/>
              <a:cs typeface="Calibri" panose="020F0502020204030204" pitchFamily="34" charset="0"/>
            </a:endParaRPr>
          </a:p>
        </p:txBody>
      </p:sp>
      <p:pic>
        <p:nvPicPr>
          <p:cNvPr id="1028" name="Picture 4" descr="Ti Racconto Una Fiaba, Pastrugno?: Il servo pensieroso (fiaba indiana)">
            <a:extLst>
              <a:ext uri="{FF2B5EF4-FFF2-40B4-BE49-F238E27FC236}">
                <a16:creationId xmlns:a16="http://schemas.microsoft.com/office/drawing/2014/main" id="{2FF4B1EB-A0DF-30CF-6F7D-6624BE0B1C5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026" y="1608831"/>
            <a:ext cx="1262848" cy="21831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7411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41F5CB-332F-CD92-5BAF-4BB44AA938BA}"/>
              </a:ext>
            </a:extLst>
          </p:cNvPr>
          <p:cNvSpPr>
            <a:spLocks noGrp="1"/>
          </p:cNvSpPr>
          <p:nvPr>
            <p:ph type="title"/>
          </p:nvPr>
        </p:nvSpPr>
        <p:spPr>
          <a:xfrm>
            <a:off x="263005" y="266884"/>
            <a:ext cx="11711709" cy="1325563"/>
          </a:xfrm>
        </p:spPr>
        <p:txBody>
          <a:bodyPr>
            <a:normAutofit/>
          </a:bodyPr>
          <a:lstStyle/>
          <a:p>
            <a:r>
              <a:rPr lang="it-IT" sz="3600" dirty="0" err="1">
                <a:latin typeface="Calibri" panose="020F0502020204030204" pitchFamily="34" charset="0"/>
                <a:cs typeface="Calibri" panose="020F0502020204030204" pitchFamily="34" charset="0"/>
              </a:rPr>
              <a:t>Example</a:t>
            </a:r>
            <a:r>
              <a:rPr lang="it-IT" sz="3600" dirty="0">
                <a:latin typeface="Calibri" panose="020F0502020204030204" pitchFamily="34" charset="0"/>
                <a:cs typeface="Calibri" panose="020F0502020204030204" pitchFamily="34" charset="0"/>
              </a:rPr>
              <a:t> of procedure to open an </a:t>
            </a:r>
            <a:r>
              <a:rPr lang="it-IT" sz="3600" dirty="0" err="1">
                <a:solidFill>
                  <a:schemeClr val="accent6"/>
                </a:solidFill>
                <a:latin typeface="Calibri" panose="020F0502020204030204" pitchFamily="34" charset="0"/>
                <a:cs typeface="Calibri" panose="020F0502020204030204" pitchFamily="34" charset="0"/>
              </a:rPr>
              <a:t>internal</a:t>
            </a:r>
            <a:r>
              <a:rPr lang="it-IT" sz="3600" dirty="0">
                <a:latin typeface="Calibri" panose="020F0502020204030204" pitchFamily="34" charset="0"/>
                <a:cs typeface="Calibri" panose="020F0502020204030204" pitchFamily="34" charset="0"/>
              </a:rPr>
              <a:t> internship</a:t>
            </a:r>
            <a:endParaRPr lang="en-GB" sz="3600" dirty="0">
              <a:latin typeface="Calibri" panose="020F0502020204030204" pitchFamily="34" charset="0"/>
              <a:cs typeface="Calibri" panose="020F0502020204030204" pitchFamily="34" charset="0"/>
            </a:endParaRPr>
          </a:p>
        </p:txBody>
      </p:sp>
      <p:pic>
        <p:nvPicPr>
          <p:cNvPr id="5" name="Segnaposto contenuto 4">
            <a:extLst>
              <a:ext uri="{FF2B5EF4-FFF2-40B4-BE49-F238E27FC236}">
                <a16:creationId xmlns:a16="http://schemas.microsoft.com/office/drawing/2014/main" id="{DE359334-C1A6-D2BE-E90F-76BD1CF365AC}"/>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356" t="2636" r="49522" b="75578"/>
          <a:stretch/>
        </p:blipFill>
        <p:spPr>
          <a:xfrm>
            <a:off x="5007264" y="1950720"/>
            <a:ext cx="6827520" cy="1478280"/>
          </a:xfrm>
        </p:spPr>
      </p:pic>
      <p:pic>
        <p:nvPicPr>
          <p:cNvPr id="6" name="Segnaposto contenuto 4">
            <a:extLst>
              <a:ext uri="{FF2B5EF4-FFF2-40B4-BE49-F238E27FC236}">
                <a16:creationId xmlns:a16="http://schemas.microsoft.com/office/drawing/2014/main" id="{F42D6EE1-5BB8-6CA6-61E3-B3053C24F652}"/>
              </a:ext>
            </a:extLst>
          </p:cNvPr>
          <p:cNvPicPr>
            <a:picLocks noChangeAspect="1"/>
          </p:cNvPicPr>
          <p:nvPr/>
        </p:nvPicPr>
        <p:blipFill rotWithShape="1">
          <a:blip r:embed="rId2">
            <a:extLst>
              <a:ext uri="{28A0092B-C50C-407E-A947-70E740481C1C}">
                <a14:useLocalDpi xmlns:a14="http://schemas.microsoft.com/office/drawing/2010/main" val="0"/>
              </a:ext>
            </a:extLst>
          </a:blip>
          <a:srcRect l="49830" t="3924" r="924" b="71654"/>
          <a:stretch/>
        </p:blipFill>
        <p:spPr>
          <a:xfrm>
            <a:off x="4634885" y="3704930"/>
            <a:ext cx="7339829" cy="1813123"/>
          </a:xfrm>
          <a:prstGeom prst="rect">
            <a:avLst/>
          </a:prstGeom>
        </p:spPr>
      </p:pic>
      <p:sp>
        <p:nvSpPr>
          <p:cNvPr id="3" name="CasellaDiTesto 2">
            <a:extLst>
              <a:ext uri="{FF2B5EF4-FFF2-40B4-BE49-F238E27FC236}">
                <a16:creationId xmlns:a16="http://schemas.microsoft.com/office/drawing/2014/main" id="{BAFE9645-4FC2-FABA-CBCB-CEA94C0230F8}"/>
              </a:ext>
            </a:extLst>
          </p:cNvPr>
          <p:cNvSpPr txBox="1"/>
          <p:nvPr/>
        </p:nvSpPr>
        <p:spPr>
          <a:xfrm>
            <a:off x="654396" y="1869329"/>
            <a:ext cx="4091709" cy="1477328"/>
          </a:xfrm>
          <a:prstGeom prst="rect">
            <a:avLst/>
          </a:prstGeom>
          <a:noFill/>
        </p:spPr>
        <p:txBody>
          <a:bodyPr wrap="square" rtlCol="0">
            <a:spAutoFit/>
          </a:bodyPr>
          <a:lstStyle/>
          <a:p>
            <a:r>
              <a:rPr lang="it-IT" dirty="0">
                <a:latin typeface="Calibri Light" panose="020F0302020204030204" pitchFamily="34" charset="0"/>
                <a:cs typeface="Calibri Light" panose="020F0302020204030204" pitchFamily="34" charset="0"/>
              </a:rPr>
              <a:t>After </a:t>
            </a:r>
            <a:r>
              <a:rPr lang="it-IT" dirty="0" err="1">
                <a:latin typeface="Calibri Light" panose="020F0302020204030204" pitchFamily="34" charset="0"/>
                <a:cs typeface="Calibri Light" panose="020F0302020204030204" pitchFamily="34" charset="0"/>
              </a:rPr>
              <a:t>you</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fill</a:t>
            </a:r>
            <a:r>
              <a:rPr lang="it-IT" dirty="0">
                <a:latin typeface="Calibri Light" panose="020F0302020204030204" pitchFamily="34" charset="0"/>
                <a:cs typeface="Calibri Light" panose="020F0302020204030204" pitchFamily="34" charset="0"/>
              </a:rPr>
              <a:t> the </a:t>
            </a:r>
            <a:r>
              <a:rPr lang="it-IT" dirty="0" err="1">
                <a:latin typeface="Calibri Light" panose="020F0302020204030204" pitchFamily="34" charset="0"/>
                <a:cs typeface="Calibri Light" panose="020F0302020204030204" pitchFamily="34" charset="0"/>
              </a:rPr>
              <a:t>request</a:t>
            </a:r>
            <a:r>
              <a:rPr lang="it-IT" dirty="0">
                <a:latin typeface="Calibri Light" panose="020F0302020204030204" pitchFamily="34" charset="0"/>
                <a:cs typeface="Calibri Light" panose="020F0302020204030204" pitchFamily="34" charset="0"/>
              </a:rPr>
              <a:t> for the internship (</a:t>
            </a:r>
            <a:r>
              <a:rPr lang="it-IT" dirty="0" err="1">
                <a:latin typeface="Calibri Light" panose="020F0302020204030204" pitchFamily="34" charset="0"/>
                <a:cs typeface="Calibri Light" panose="020F0302020204030204" pitchFamily="34" charset="0"/>
              </a:rPr>
              <a:t>details</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agreed</a:t>
            </a:r>
            <a:r>
              <a:rPr lang="it-IT" dirty="0">
                <a:latin typeface="Calibri Light" panose="020F0302020204030204" pitchFamily="34" charset="0"/>
                <a:cs typeface="Calibri Light" panose="020F0302020204030204" pitchFamily="34" charset="0"/>
              </a:rPr>
              <a:t> with the supervisor) the </a:t>
            </a:r>
            <a:r>
              <a:rPr lang="it-IT" dirty="0" err="1">
                <a:latin typeface="Calibri Light" panose="020F0302020204030204" pitchFamily="34" charset="0"/>
                <a:cs typeface="Calibri Light" panose="020F0302020204030204" pitchFamily="34" charset="0"/>
              </a:rPr>
              <a:t>request</a:t>
            </a:r>
            <a:r>
              <a:rPr lang="it-IT" dirty="0">
                <a:latin typeface="Calibri Light" panose="020F0302020204030204" pitchFamily="34" charset="0"/>
                <a:cs typeface="Calibri Light" panose="020F0302020204030204" pitchFamily="34" charset="0"/>
              </a:rPr>
              <a:t> must be:</a:t>
            </a:r>
          </a:p>
          <a:p>
            <a:pPr marL="342900" indent="-342900">
              <a:buAutoNum type="arabicPeriod"/>
            </a:pPr>
            <a:r>
              <a:rPr lang="it-IT" dirty="0" err="1">
                <a:latin typeface="Calibri Light" panose="020F0302020204030204" pitchFamily="34" charset="0"/>
                <a:cs typeface="Calibri Light" panose="020F0302020204030204" pitchFamily="34" charset="0"/>
              </a:rPr>
              <a:t>Validated</a:t>
            </a:r>
            <a:r>
              <a:rPr lang="it-IT" dirty="0">
                <a:latin typeface="Calibri Light" panose="020F0302020204030204" pitchFamily="34" charset="0"/>
                <a:cs typeface="Calibri Light" panose="020F0302020204030204" pitchFamily="34" charset="0"/>
              </a:rPr>
              <a:t> by </a:t>
            </a:r>
            <a:r>
              <a:rPr lang="it-IT" b="1" dirty="0">
                <a:latin typeface="Calibri" panose="020F0502020204030204" pitchFamily="34" charset="0"/>
                <a:cs typeface="Calibri" panose="020F0502020204030204" pitchFamily="34" charset="0"/>
              </a:rPr>
              <a:t>Ufficio Tirocini</a:t>
            </a:r>
          </a:p>
          <a:p>
            <a:pPr marL="342900" indent="-342900">
              <a:buAutoNum type="arabicPeriod"/>
            </a:pPr>
            <a:r>
              <a:rPr lang="it-IT" dirty="0" err="1">
                <a:latin typeface="Calibri Light" panose="020F0302020204030204" pitchFamily="34" charset="0"/>
                <a:cs typeface="Calibri Light" panose="020F0302020204030204" pitchFamily="34" charset="0"/>
              </a:rPr>
              <a:t>Validated</a:t>
            </a:r>
            <a:r>
              <a:rPr lang="it-IT" dirty="0">
                <a:latin typeface="Calibri Light" panose="020F0302020204030204" pitchFamily="34" charset="0"/>
                <a:cs typeface="Calibri Light" panose="020F0302020204030204" pitchFamily="34" charset="0"/>
              </a:rPr>
              <a:t> by </a:t>
            </a:r>
            <a:r>
              <a:rPr lang="it-IT" dirty="0" err="1">
                <a:latin typeface="Calibri Light" panose="020F0302020204030204" pitchFamily="34" charset="0"/>
                <a:cs typeface="Calibri Light" panose="020F0302020204030204" pitchFamily="34" charset="0"/>
              </a:rPr>
              <a:t>your</a:t>
            </a:r>
            <a:r>
              <a:rPr lang="it-IT" dirty="0">
                <a:latin typeface="Calibri Light" panose="020F0302020204030204" pitchFamily="34" charset="0"/>
                <a:cs typeface="Calibri Light" panose="020F0302020204030204" pitchFamily="34" charset="0"/>
              </a:rPr>
              <a:t> </a:t>
            </a:r>
            <a:r>
              <a:rPr lang="it-IT" b="1" dirty="0">
                <a:latin typeface="Calibri" panose="020F0502020204030204" pitchFamily="34" charset="0"/>
                <a:cs typeface="Calibri" panose="020F0502020204030204" pitchFamily="34" charset="0"/>
              </a:rPr>
              <a:t>supervisor</a:t>
            </a:r>
            <a:endParaRPr lang="en-GB" b="1" dirty="0">
              <a:latin typeface="Calibri" panose="020F0502020204030204" pitchFamily="34" charset="0"/>
              <a:cs typeface="Calibri" panose="020F0502020204030204" pitchFamily="34" charset="0"/>
            </a:endParaRPr>
          </a:p>
        </p:txBody>
      </p:sp>
      <p:sp>
        <p:nvSpPr>
          <p:cNvPr id="4" name="CasellaDiTesto 3">
            <a:extLst>
              <a:ext uri="{FF2B5EF4-FFF2-40B4-BE49-F238E27FC236}">
                <a16:creationId xmlns:a16="http://schemas.microsoft.com/office/drawing/2014/main" id="{69D89A89-CF14-AFC0-6C18-17AB0068852B}"/>
              </a:ext>
            </a:extLst>
          </p:cNvPr>
          <p:cNvSpPr txBox="1"/>
          <p:nvPr/>
        </p:nvSpPr>
        <p:spPr>
          <a:xfrm>
            <a:off x="802177" y="4276649"/>
            <a:ext cx="3796145" cy="1200329"/>
          </a:xfrm>
          <a:prstGeom prst="rect">
            <a:avLst/>
          </a:prstGeom>
          <a:noFill/>
        </p:spPr>
        <p:txBody>
          <a:bodyPr wrap="square" rtlCol="0">
            <a:spAutoFit/>
          </a:bodyPr>
          <a:lstStyle/>
          <a:p>
            <a:r>
              <a:rPr lang="it-IT" dirty="0">
                <a:latin typeface="Calibri Light" panose="020F0302020204030204" pitchFamily="34" charset="0"/>
                <a:cs typeface="Calibri Light" panose="020F0302020204030204" pitchFamily="34" charset="0"/>
              </a:rPr>
              <a:t>3. </a:t>
            </a:r>
            <a:r>
              <a:rPr lang="it-IT" dirty="0" err="1">
                <a:latin typeface="Calibri Light" panose="020F0302020204030204" pitchFamily="34" charset="0"/>
                <a:cs typeface="Calibri Light" panose="020F0302020204030204" pitchFamily="34" charset="0"/>
              </a:rPr>
              <a:t>Validated</a:t>
            </a:r>
            <a:r>
              <a:rPr lang="it-IT" dirty="0">
                <a:latin typeface="Calibri Light" panose="020F0302020204030204" pitchFamily="34" charset="0"/>
                <a:cs typeface="Calibri Light" panose="020F0302020204030204" pitchFamily="34" charset="0"/>
              </a:rPr>
              <a:t> by the </a:t>
            </a:r>
            <a:r>
              <a:rPr lang="it-IT" b="1" dirty="0">
                <a:latin typeface="Calibri" panose="020F0502020204030204" pitchFamily="34" charset="0"/>
                <a:cs typeface="Calibri" panose="020F0502020204030204" pitchFamily="34" charset="0"/>
              </a:rPr>
              <a:t>Internship </a:t>
            </a:r>
            <a:r>
              <a:rPr lang="it-IT" b="1" dirty="0" err="1">
                <a:latin typeface="Calibri" panose="020F0502020204030204" pitchFamily="34" charset="0"/>
                <a:cs typeface="Calibri" panose="020F0502020204030204" pitchFamily="34" charset="0"/>
              </a:rPr>
              <a:t>Commision</a:t>
            </a:r>
            <a:endParaRPr lang="it-IT" b="1" dirty="0">
              <a:latin typeface="Calibri" panose="020F0502020204030204" pitchFamily="34" charset="0"/>
              <a:cs typeface="Calibri" panose="020F0502020204030204" pitchFamily="34" charset="0"/>
            </a:endParaRPr>
          </a:p>
          <a:p>
            <a:r>
              <a:rPr lang="it-IT" dirty="0">
                <a:latin typeface="Calibri Light" panose="020F0302020204030204" pitchFamily="34" charset="0"/>
                <a:cs typeface="Calibri Light" panose="020F0302020204030204" pitchFamily="34" charset="0"/>
              </a:rPr>
              <a:t>4. </a:t>
            </a:r>
            <a:r>
              <a:rPr lang="it-IT" dirty="0" err="1">
                <a:latin typeface="Calibri Light" panose="020F0302020204030204" pitchFamily="34" charset="0"/>
                <a:cs typeface="Calibri Light" panose="020F0302020204030204" pitchFamily="34" charset="0"/>
              </a:rPr>
              <a:t>Validated</a:t>
            </a:r>
            <a:r>
              <a:rPr lang="it-IT" dirty="0">
                <a:latin typeface="Calibri Light" panose="020F0302020204030204" pitchFamily="34" charset="0"/>
                <a:cs typeface="Calibri Light" panose="020F0302020204030204" pitchFamily="34" charset="0"/>
              </a:rPr>
              <a:t> by </a:t>
            </a:r>
            <a:r>
              <a:rPr lang="it-IT" b="1" dirty="0">
                <a:latin typeface="Calibri" panose="020F0502020204030204" pitchFamily="34" charset="0"/>
                <a:cs typeface="Calibri" panose="020F0502020204030204" pitchFamily="34" charset="0"/>
              </a:rPr>
              <a:t>YOU</a:t>
            </a:r>
          </a:p>
          <a:p>
            <a:endParaRPr lang="en-GB" dirty="0"/>
          </a:p>
        </p:txBody>
      </p:sp>
      <p:sp>
        <p:nvSpPr>
          <p:cNvPr id="7" name="CasellaDiTesto 6">
            <a:extLst>
              <a:ext uri="{FF2B5EF4-FFF2-40B4-BE49-F238E27FC236}">
                <a16:creationId xmlns:a16="http://schemas.microsoft.com/office/drawing/2014/main" id="{BF35C764-1A34-AF5A-5D63-A8E030EF099C}"/>
              </a:ext>
            </a:extLst>
          </p:cNvPr>
          <p:cNvSpPr txBox="1"/>
          <p:nvPr/>
        </p:nvSpPr>
        <p:spPr>
          <a:xfrm>
            <a:off x="434109" y="5970511"/>
            <a:ext cx="11323782" cy="369332"/>
          </a:xfrm>
          <a:prstGeom prst="rect">
            <a:avLst/>
          </a:prstGeom>
          <a:noFill/>
        </p:spPr>
        <p:txBody>
          <a:bodyPr wrap="square" rtlCol="0">
            <a:spAutoFit/>
          </a:bodyPr>
          <a:lstStyle/>
          <a:p>
            <a:pPr algn="ctr"/>
            <a:r>
              <a:rPr lang="it-IT" dirty="0" err="1">
                <a:latin typeface="Calibri Light" panose="020F0302020204030204" pitchFamily="34" charset="0"/>
                <a:cs typeface="Calibri Light" panose="020F0302020204030204" pitchFamily="34" charset="0"/>
              </a:rPr>
              <a:t>Eventually</a:t>
            </a:r>
            <a:r>
              <a:rPr lang="it-IT" dirty="0">
                <a:latin typeface="Calibri Light" panose="020F0302020204030204" pitchFamily="34" charset="0"/>
                <a:cs typeface="Calibri Light" panose="020F0302020204030204" pitchFamily="34" charset="0"/>
              </a:rPr>
              <a:t> </a:t>
            </a:r>
            <a:r>
              <a:rPr lang="it-IT" dirty="0" err="1">
                <a:latin typeface="Calibri Light" panose="020F0302020204030204" pitchFamily="34" charset="0"/>
                <a:cs typeface="Calibri Light" panose="020F0302020204030204" pitchFamily="34" charset="0"/>
              </a:rPr>
              <a:t>you’ll</a:t>
            </a:r>
            <a:r>
              <a:rPr lang="it-IT" dirty="0">
                <a:latin typeface="Calibri Light" panose="020F0302020204030204" pitchFamily="34" charset="0"/>
                <a:cs typeface="Calibri Light" panose="020F0302020204030204" pitchFamily="34" charset="0"/>
              </a:rPr>
              <a:t> download the </a:t>
            </a:r>
            <a:r>
              <a:rPr lang="it-IT" b="1" dirty="0" err="1">
                <a:latin typeface="Calibri" panose="020F0502020204030204" pitchFamily="34" charset="0"/>
                <a:cs typeface="Calibri" panose="020F0502020204030204" pitchFamily="34" charset="0"/>
              </a:rPr>
              <a:t>attendance</a:t>
            </a:r>
            <a:r>
              <a:rPr lang="it-IT" b="1" dirty="0">
                <a:latin typeface="Calibri" panose="020F0502020204030204" pitchFamily="34" charset="0"/>
                <a:cs typeface="Calibri" panose="020F0502020204030204" pitchFamily="34" charset="0"/>
              </a:rPr>
              <a:t> record </a:t>
            </a:r>
            <a:r>
              <a:rPr lang="it-IT" dirty="0">
                <a:latin typeface="Calibri Light" panose="020F0302020204030204" pitchFamily="34" charset="0"/>
                <a:cs typeface="Calibri Light" panose="020F0302020204030204" pitchFamily="34" charset="0"/>
              </a:rPr>
              <a:t>and </a:t>
            </a:r>
            <a:r>
              <a:rPr lang="it-IT" dirty="0" err="1">
                <a:latin typeface="Calibri Light" panose="020F0302020204030204" pitchFamily="34" charset="0"/>
                <a:cs typeface="Calibri Light" panose="020F0302020204030204" pitchFamily="34" charset="0"/>
              </a:rPr>
              <a:t>you</a:t>
            </a:r>
            <a:r>
              <a:rPr lang="it-IT" dirty="0">
                <a:latin typeface="Calibri Light" panose="020F0302020204030204" pitchFamily="34" charset="0"/>
                <a:cs typeface="Calibri Light" panose="020F0302020204030204" pitchFamily="34" charset="0"/>
              </a:rPr>
              <a:t> can start! </a:t>
            </a:r>
            <a:endParaRPr lang="en-GB" dirty="0">
              <a:latin typeface="Calibri Light" panose="020F0302020204030204" pitchFamily="34" charset="0"/>
              <a:cs typeface="Calibri Light" panose="020F0302020204030204" pitchFamily="34" charset="0"/>
            </a:endParaRPr>
          </a:p>
        </p:txBody>
      </p:sp>
      <p:sp>
        <p:nvSpPr>
          <p:cNvPr id="8" name="Rettangolo 7">
            <a:extLst>
              <a:ext uri="{FF2B5EF4-FFF2-40B4-BE49-F238E27FC236}">
                <a16:creationId xmlns:a16="http://schemas.microsoft.com/office/drawing/2014/main" id="{DDCE380B-E19B-8F82-A16F-98F3C4D5B6FE}"/>
              </a:ext>
            </a:extLst>
          </p:cNvPr>
          <p:cNvSpPr/>
          <p:nvPr/>
        </p:nvSpPr>
        <p:spPr>
          <a:xfrm>
            <a:off x="7735917" y="1967949"/>
            <a:ext cx="544945" cy="20135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91535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5E88AC-8B86-6800-E5A6-4C0F74C7652C}"/>
              </a:ext>
            </a:extLst>
          </p:cNvPr>
          <p:cNvSpPr>
            <a:spLocks noGrp="1"/>
          </p:cNvSpPr>
          <p:nvPr>
            <p:ph type="title"/>
          </p:nvPr>
        </p:nvSpPr>
        <p:spPr>
          <a:xfrm>
            <a:off x="393930" y="319470"/>
            <a:ext cx="10515600" cy="1325563"/>
          </a:xfrm>
        </p:spPr>
        <p:txBody>
          <a:bodyPr>
            <a:normAutofit/>
          </a:bodyPr>
          <a:lstStyle/>
          <a:p>
            <a:r>
              <a:rPr lang="en-US" sz="3600" dirty="0">
                <a:latin typeface="Calibri" panose="020F0502020204030204" pitchFamily="34" charset="0"/>
                <a:cs typeface="Calibri" panose="020F0502020204030204" pitchFamily="34" charset="0"/>
              </a:rPr>
              <a:t>How to close the internship</a:t>
            </a:r>
          </a:p>
        </p:txBody>
      </p:sp>
      <p:pic>
        <p:nvPicPr>
          <p:cNvPr id="4" name="Picture 4" descr="Immagine che contiene testo&#10;&#10;Descrizione generata automaticamente">
            <a:extLst>
              <a:ext uri="{FF2B5EF4-FFF2-40B4-BE49-F238E27FC236}">
                <a16:creationId xmlns:a16="http://schemas.microsoft.com/office/drawing/2014/main" id="{7009928E-E088-9624-7AB2-651889326775}"/>
              </a:ext>
            </a:extLst>
          </p:cNvPr>
          <p:cNvPicPr>
            <a:picLocks noGrp="1" noChangeAspect="1"/>
          </p:cNvPicPr>
          <p:nvPr>
            <p:ph idx="1"/>
          </p:nvPr>
        </p:nvPicPr>
        <p:blipFill>
          <a:blip r:embed="rId2"/>
          <a:stretch>
            <a:fillRect/>
          </a:stretch>
        </p:blipFill>
        <p:spPr>
          <a:xfrm>
            <a:off x="1282470" y="2203790"/>
            <a:ext cx="9627060" cy="3009177"/>
          </a:xfrm>
        </p:spPr>
      </p:pic>
      <p:sp>
        <p:nvSpPr>
          <p:cNvPr id="6" name="CasellaDiTesto 5">
            <a:extLst>
              <a:ext uri="{FF2B5EF4-FFF2-40B4-BE49-F238E27FC236}">
                <a16:creationId xmlns:a16="http://schemas.microsoft.com/office/drawing/2014/main" id="{430AB4EC-06A7-77FC-EF68-464F5E592556}"/>
              </a:ext>
            </a:extLst>
          </p:cNvPr>
          <p:cNvSpPr txBox="1"/>
          <p:nvPr/>
        </p:nvSpPr>
        <p:spPr>
          <a:xfrm>
            <a:off x="639830" y="1555079"/>
            <a:ext cx="10912340" cy="369332"/>
          </a:xfrm>
          <a:prstGeom prst="rect">
            <a:avLst/>
          </a:prstGeom>
          <a:noFill/>
        </p:spPr>
        <p:txBody>
          <a:bodyPr wrap="square">
            <a:spAutoFit/>
          </a:bodyPr>
          <a:lstStyle/>
          <a:p>
            <a:r>
              <a:rPr lang="en-US" dirty="0">
                <a:latin typeface="Calibri Light" panose="020F0302020204030204" pitchFamily="34" charset="0"/>
                <a:cs typeface="Calibri Light" panose="020F0302020204030204" pitchFamily="34" charset="0"/>
              </a:rPr>
              <a:t>At the end of your internship go to the internship application at </a:t>
            </a:r>
            <a:r>
              <a:rPr lang="en-US" dirty="0" err="1">
                <a:latin typeface="Calibri Light" panose="020F0302020204030204" pitchFamily="34" charset="0"/>
                <a:cs typeface="Calibri Light" panose="020F0302020204030204" pitchFamily="34" charset="0"/>
              </a:rPr>
              <a:t>Studenti</a:t>
            </a:r>
            <a:r>
              <a:rPr lang="en-US" dirty="0">
                <a:latin typeface="Calibri Light" panose="020F0302020204030204" pitchFamily="34" charset="0"/>
                <a:cs typeface="Calibri Light" panose="020F0302020204030204" pitchFamily="34" charset="0"/>
              </a:rPr>
              <a:t> online and find your ongoing internships:</a:t>
            </a:r>
            <a:endParaRPr lang="en-150" dirty="0">
              <a:latin typeface="Calibri Light" panose="020F0302020204030204" pitchFamily="34" charset="0"/>
              <a:cs typeface="Calibri Light" panose="020F0302020204030204" pitchFamily="34" charset="0"/>
            </a:endParaRPr>
          </a:p>
        </p:txBody>
      </p:sp>
      <p:sp>
        <p:nvSpPr>
          <p:cNvPr id="8" name="TextBox 9">
            <a:extLst>
              <a:ext uri="{FF2B5EF4-FFF2-40B4-BE49-F238E27FC236}">
                <a16:creationId xmlns:a16="http://schemas.microsoft.com/office/drawing/2014/main" id="{7A5C2C91-45E8-D65C-E8C3-9F7D1D7851D8}"/>
              </a:ext>
            </a:extLst>
          </p:cNvPr>
          <p:cNvSpPr txBox="1"/>
          <p:nvPr/>
        </p:nvSpPr>
        <p:spPr>
          <a:xfrm>
            <a:off x="3305330" y="5904596"/>
            <a:ext cx="7001437" cy="369332"/>
          </a:xfrm>
          <a:prstGeom prst="rect">
            <a:avLst/>
          </a:prstGeom>
          <a:noFill/>
        </p:spPr>
        <p:txBody>
          <a:bodyPr wrap="square" rtlCol="0">
            <a:spAutoFit/>
          </a:bodyPr>
          <a:lstStyle/>
          <a:p>
            <a:r>
              <a:rPr lang="en-US" dirty="0">
                <a:solidFill>
                  <a:srgbClr val="FF0000"/>
                </a:solidFill>
                <a:latin typeface="Calibri Light" panose="020F0302020204030204" pitchFamily="34" charset="0"/>
                <a:cs typeface="Calibri Light" panose="020F0302020204030204" pitchFamily="34" charset="0"/>
              </a:rPr>
              <a:t>Once you have the report and register prepared and signed, click here</a:t>
            </a:r>
            <a:endParaRPr lang="en-150" dirty="0">
              <a:solidFill>
                <a:srgbClr val="FF0000"/>
              </a:solidFill>
              <a:latin typeface="Calibri Light" panose="020F0302020204030204" pitchFamily="34" charset="0"/>
              <a:cs typeface="Calibri Light" panose="020F0302020204030204" pitchFamily="34" charset="0"/>
            </a:endParaRPr>
          </a:p>
        </p:txBody>
      </p:sp>
      <p:cxnSp>
        <p:nvCxnSpPr>
          <p:cNvPr id="12" name="Connettore 2 11">
            <a:extLst>
              <a:ext uri="{FF2B5EF4-FFF2-40B4-BE49-F238E27FC236}">
                <a16:creationId xmlns:a16="http://schemas.microsoft.com/office/drawing/2014/main" id="{0EE1A5C7-2CAE-C24E-CDCF-838C1B52D5A4}"/>
              </a:ext>
            </a:extLst>
          </p:cNvPr>
          <p:cNvCxnSpPr>
            <a:cxnSpLocks/>
          </p:cNvCxnSpPr>
          <p:nvPr/>
        </p:nvCxnSpPr>
        <p:spPr>
          <a:xfrm flipV="1">
            <a:off x="6648512" y="5033546"/>
            <a:ext cx="0" cy="8710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5040628"/>
      </p:ext>
    </p:extLst>
  </p:cSld>
  <p:clrMapOvr>
    <a:masterClrMapping/>
  </p:clrMapOvr>
</p:sld>
</file>

<file path=ppt/theme/theme1.xml><?xml version="1.0" encoding="utf-8"?>
<a:theme xmlns:a="http://schemas.openxmlformats.org/drawingml/2006/main" name="Tema di Office">
  <a:themeElements>
    <a:clrScheme name="Carta">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ersonalizzato 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1993</Words>
  <Application>Microsoft Office PowerPoint</Application>
  <PresentationFormat>Widescreen</PresentationFormat>
  <Paragraphs>194</Paragraphs>
  <Slides>22</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22</vt:i4>
      </vt:variant>
    </vt:vector>
  </HeadingPairs>
  <TitlesOfParts>
    <vt:vector size="31" baseType="lpstr">
      <vt:lpstr>Arial</vt:lpstr>
      <vt:lpstr>Calibri</vt:lpstr>
      <vt:lpstr>Calibri </vt:lpstr>
      <vt:lpstr>Calibri bold</vt:lpstr>
      <vt:lpstr>Calibri Light</vt:lpstr>
      <vt:lpstr>Impact</vt:lpstr>
      <vt:lpstr>ProximaNova</vt:lpstr>
      <vt:lpstr>Times New Roman</vt:lpstr>
      <vt:lpstr>Tema di Office</vt:lpstr>
      <vt:lpstr>Internship for Final Examination and Study Plan </vt:lpstr>
      <vt:lpstr>PREMISE!</vt:lpstr>
      <vt:lpstr>Procedure</vt:lpstr>
      <vt:lpstr>STEP 1:</vt:lpstr>
      <vt:lpstr>STEP 2:</vt:lpstr>
      <vt:lpstr>STEP 3: Curricular Internship – What you need to know</vt:lpstr>
      <vt:lpstr>STEP 3a: Curricular External Internship</vt:lpstr>
      <vt:lpstr>Example of procedure to open an internal internship</vt:lpstr>
      <vt:lpstr>How to close the internship</vt:lpstr>
      <vt:lpstr>Presentazione standard di PowerPoint</vt:lpstr>
      <vt:lpstr>STEP 3: Opportunities for internships ABROAD</vt:lpstr>
      <vt:lpstr>Step 3b: Step by step guide – Internship Abroad (Ciamician / Erasmus)</vt:lpstr>
      <vt:lpstr>Step 3b: Fondazione Flaminia Scholarship</vt:lpstr>
      <vt:lpstr>Presentazione standard di PowerPoint</vt:lpstr>
      <vt:lpstr>STEP 4: Study plan</vt:lpstr>
      <vt:lpstr> WHEN TO PRESENT YOUR STUDY PLAN</vt:lpstr>
      <vt:lpstr>STEP 4: Study plan</vt:lpstr>
      <vt:lpstr>STEP 4: Study plan</vt:lpstr>
      <vt:lpstr>Project (3CFU)</vt:lpstr>
      <vt:lpstr>Off topic: Postgraduation internship abroad</vt:lpstr>
      <vt:lpstr>Presentazione standard di PowerPoint</vt:lpstr>
      <vt:lpstr>Last information! The call for the new tutor is about to be published!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Internship for Final Examination</dc:title>
  <dc:creator>Angelica Fusi - angelica.fusi@studio.unibo.it</dc:creator>
  <cp:lastModifiedBy>Cristiana Di Deo</cp:lastModifiedBy>
  <cp:revision>39</cp:revision>
  <dcterms:created xsi:type="dcterms:W3CDTF">2023-02-13T13:41:19Z</dcterms:created>
  <dcterms:modified xsi:type="dcterms:W3CDTF">2025-10-10T08:45:04Z</dcterms:modified>
</cp:coreProperties>
</file>